
<file path=[Content_Types].xml><?xml version="1.0" encoding="utf-8"?>
<Types xmlns="http://schemas.openxmlformats.org/package/2006/content-types">
  <Default Extension="bin" ContentType="application/vnd.openxmlformats-officedocument.oleObject"/>
  <Default Extension="png" ContentType="image/png"/>
  <Default Extension="jpeg" ContentType="image/jpeg"/>
  <Default Extension="wmf" ContentType="image/x-wmf"/>
  <Default Extension="rels" ContentType="application/vnd.openxmlformats-package.relationships+xml"/>
  <Default Extension="xml" ContentType="application/xml"/>
  <Default Extension="vml" ContentType="application/vnd.openxmlformats-officedocument.vmlDrawin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2" r:id="rId1"/>
  </p:sldMasterIdLst>
  <p:notesMasterIdLst>
    <p:notesMasterId r:id="rId11"/>
  </p:notes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68" d="100"/>
          <a:sy n="68" d="100"/>
        </p:scale>
        <p:origin x="-850" y="-8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notesMaster" Target="notesMasters/notesMaster1.xml"/><Relationship Id="rId5" Type="http://schemas.openxmlformats.org/officeDocument/2006/relationships/slide" Target="slides/slide4.xml"/><Relationship Id="rId15" Type="http://schemas.openxmlformats.org/officeDocument/2006/relationships/tableStyles" Target="tableStyle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heme" Target="theme/theme1.xml"/></Relationships>
</file>

<file path=ppt/drawings/_rels/vmlDrawing1.vml.rels><?xml version="1.0" encoding="UTF-8" standalone="yes"?>
<Relationships xmlns="http://schemas.openxmlformats.org/package/2006/relationships"><Relationship Id="rId8" Type="http://schemas.openxmlformats.org/officeDocument/2006/relationships/image" Target="../media/image9.wmf"/><Relationship Id="rId3" Type="http://schemas.openxmlformats.org/officeDocument/2006/relationships/image" Target="../media/image4.wmf"/><Relationship Id="rId7" Type="http://schemas.openxmlformats.org/officeDocument/2006/relationships/image" Target="../media/image8.wmf"/><Relationship Id="rId2" Type="http://schemas.openxmlformats.org/officeDocument/2006/relationships/image" Target="../media/image3.wmf"/><Relationship Id="rId1" Type="http://schemas.openxmlformats.org/officeDocument/2006/relationships/image" Target="../media/image2.wmf"/><Relationship Id="rId6" Type="http://schemas.openxmlformats.org/officeDocument/2006/relationships/image" Target="../media/image7.wmf"/><Relationship Id="rId5" Type="http://schemas.openxmlformats.org/officeDocument/2006/relationships/image" Target="../media/image6.wmf"/><Relationship Id="rId4" Type="http://schemas.openxmlformats.org/officeDocument/2006/relationships/image" Target="../media/image5.wmf"/><Relationship Id="rId9" Type="http://schemas.openxmlformats.org/officeDocument/2006/relationships/image" Target="../media/image10.wmf"/></Relationships>
</file>

<file path=ppt/drawings/_rels/vmlDrawing2.vml.rels><?xml version="1.0" encoding="UTF-8" standalone="yes"?>
<Relationships xmlns="http://schemas.openxmlformats.org/package/2006/relationships"><Relationship Id="rId8" Type="http://schemas.openxmlformats.org/officeDocument/2006/relationships/image" Target="../media/image17.wmf"/><Relationship Id="rId3" Type="http://schemas.openxmlformats.org/officeDocument/2006/relationships/image" Target="../media/image13.wmf"/><Relationship Id="rId7" Type="http://schemas.openxmlformats.org/officeDocument/2006/relationships/image" Target="../media/image16.wmf"/><Relationship Id="rId12" Type="http://schemas.openxmlformats.org/officeDocument/2006/relationships/image" Target="../media/image20.wmf"/><Relationship Id="rId2" Type="http://schemas.openxmlformats.org/officeDocument/2006/relationships/image" Target="../media/image12.wmf"/><Relationship Id="rId1" Type="http://schemas.openxmlformats.org/officeDocument/2006/relationships/image" Target="../media/image11.wmf"/><Relationship Id="rId6" Type="http://schemas.openxmlformats.org/officeDocument/2006/relationships/image" Target="../media/image2.wmf"/><Relationship Id="rId11" Type="http://schemas.openxmlformats.org/officeDocument/2006/relationships/image" Target="NULL"/><Relationship Id="rId5" Type="http://schemas.openxmlformats.org/officeDocument/2006/relationships/image" Target="../media/image15.wmf"/><Relationship Id="rId10" Type="http://schemas.openxmlformats.org/officeDocument/2006/relationships/image" Target="../media/image19.wmf"/><Relationship Id="rId4" Type="http://schemas.openxmlformats.org/officeDocument/2006/relationships/image" Target="../media/image14.wmf"/><Relationship Id="rId9" Type="http://schemas.openxmlformats.org/officeDocument/2006/relationships/image" Target="../media/image18.wmf"/></Relationships>
</file>

<file path=ppt/drawings/_rels/vmlDrawing3.vml.rels><?xml version="1.0" encoding="UTF-8" standalone="yes"?>
<Relationships xmlns="http://schemas.openxmlformats.org/package/2006/relationships"><Relationship Id="rId1" Type="http://schemas.openxmlformats.org/officeDocument/2006/relationships/image" Target="../media/image21.wmf"/></Relationships>
</file>

<file path=ppt/drawings/_rels/vmlDrawing4.vml.rels><?xml version="1.0" encoding="UTF-8" standalone="yes"?>
<Relationships xmlns="http://schemas.openxmlformats.org/package/2006/relationships"><Relationship Id="rId3" Type="http://schemas.openxmlformats.org/officeDocument/2006/relationships/image" Target="../media/image25.wmf"/><Relationship Id="rId7" Type="http://schemas.openxmlformats.org/officeDocument/2006/relationships/image" Target="../media/image29.wmf"/><Relationship Id="rId2" Type="http://schemas.openxmlformats.org/officeDocument/2006/relationships/image" Target="../media/image24.wmf"/><Relationship Id="rId1" Type="http://schemas.openxmlformats.org/officeDocument/2006/relationships/image" Target="../media/image23.wmf"/><Relationship Id="rId6" Type="http://schemas.openxmlformats.org/officeDocument/2006/relationships/image" Target="../media/image28.wmf"/><Relationship Id="rId5" Type="http://schemas.openxmlformats.org/officeDocument/2006/relationships/image" Target="../media/image27.wmf"/><Relationship Id="rId4" Type="http://schemas.openxmlformats.org/officeDocument/2006/relationships/image" Target="../media/image26.wmf"/></Relationships>
</file>

<file path=ppt/drawings/_rels/vmlDrawing5.vml.rels><?xml version="1.0" encoding="UTF-8" standalone="yes"?>
<Relationships xmlns="http://schemas.openxmlformats.org/package/2006/relationships"><Relationship Id="rId1" Type="http://schemas.openxmlformats.org/officeDocument/2006/relationships/image" Target="../media/image30.wmf"/></Relationships>
</file>

<file path=ppt/drawings/_rels/vmlDrawing6.vml.rels><?xml version="1.0" encoding="UTF-8" standalone="yes"?>
<Relationships xmlns="http://schemas.openxmlformats.org/package/2006/relationships"><Relationship Id="rId3" Type="http://schemas.openxmlformats.org/officeDocument/2006/relationships/image" Target="../media/image33.wmf"/><Relationship Id="rId2" Type="http://schemas.openxmlformats.org/officeDocument/2006/relationships/image" Target="../media/image32.wmf"/><Relationship Id="rId1" Type="http://schemas.openxmlformats.org/officeDocument/2006/relationships/image" Target="../media/image31.wmf"/></Relationships>
</file>

<file path=ppt/drawings/_rels/vmlDrawing7.vml.rels><?xml version="1.0" encoding="UTF-8" standalone="yes"?>
<Relationships xmlns="http://schemas.openxmlformats.org/package/2006/relationships"><Relationship Id="rId8" Type="http://schemas.openxmlformats.org/officeDocument/2006/relationships/image" Target="../media/image41.wmf"/><Relationship Id="rId13" Type="http://schemas.openxmlformats.org/officeDocument/2006/relationships/image" Target="../media/image46.wmf"/><Relationship Id="rId3" Type="http://schemas.openxmlformats.org/officeDocument/2006/relationships/image" Target="../media/image36.wmf"/><Relationship Id="rId7" Type="http://schemas.openxmlformats.org/officeDocument/2006/relationships/image" Target="../media/image40.wmf"/><Relationship Id="rId12" Type="http://schemas.openxmlformats.org/officeDocument/2006/relationships/image" Target="../media/image45.wmf"/><Relationship Id="rId2" Type="http://schemas.openxmlformats.org/officeDocument/2006/relationships/image" Target="../media/image35.wmf"/><Relationship Id="rId1" Type="http://schemas.openxmlformats.org/officeDocument/2006/relationships/image" Target="../media/image34.wmf"/><Relationship Id="rId6" Type="http://schemas.openxmlformats.org/officeDocument/2006/relationships/image" Target="../media/image39.wmf"/><Relationship Id="rId11" Type="http://schemas.openxmlformats.org/officeDocument/2006/relationships/image" Target="../media/image44.wmf"/><Relationship Id="rId5" Type="http://schemas.openxmlformats.org/officeDocument/2006/relationships/image" Target="../media/image38.wmf"/><Relationship Id="rId10" Type="http://schemas.openxmlformats.org/officeDocument/2006/relationships/image" Target="../media/image43.wmf"/><Relationship Id="rId4" Type="http://schemas.openxmlformats.org/officeDocument/2006/relationships/image" Target="../media/image37.wmf"/><Relationship Id="rId9" Type="http://schemas.openxmlformats.org/officeDocument/2006/relationships/image" Target="../media/image42.wmf"/></Relationships>
</file>

<file path=ppt/drawings/_rels/vmlDrawing8.vml.rels><?xml version="1.0" encoding="UTF-8" standalone="yes"?>
<Relationships xmlns="http://schemas.openxmlformats.org/package/2006/relationships"><Relationship Id="rId8" Type="http://schemas.openxmlformats.org/officeDocument/2006/relationships/image" Target="../media/image54.wmf"/><Relationship Id="rId13" Type="http://schemas.openxmlformats.org/officeDocument/2006/relationships/image" Target="../media/image59.wmf"/><Relationship Id="rId18" Type="http://schemas.openxmlformats.org/officeDocument/2006/relationships/image" Target="../media/image64.wmf"/><Relationship Id="rId3" Type="http://schemas.openxmlformats.org/officeDocument/2006/relationships/image" Target="../media/image49.wmf"/><Relationship Id="rId21" Type="http://schemas.openxmlformats.org/officeDocument/2006/relationships/image" Target="../media/image67.wmf"/><Relationship Id="rId7" Type="http://schemas.openxmlformats.org/officeDocument/2006/relationships/image" Target="../media/image53.wmf"/><Relationship Id="rId12" Type="http://schemas.openxmlformats.org/officeDocument/2006/relationships/image" Target="../media/image58.wmf"/><Relationship Id="rId17" Type="http://schemas.openxmlformats.org/officeDocument/2006/relationships/image" Target="../media/image63.wmf"/><Relationship Id="rId2" Type="http://schemas.openxmlformats.org/officeDocument/2006/relationships/image" Target="../media/image48.wmf"/><Relationship Id="rId16" Type="http://schemas.openxmlformats.org/officeDocument/2006/relationships/image" Target="../media/image62.wmf"/><Relationship Id="rId20" Type="http://schemas.openxmlformats.org/officeDocument/2006/relationships/image" Target="../media/image66.wmf"/><Relationship Id="rId1" Type="http://schemas.openxmlformats.org/officeDocument/2006/relationships/image" Target="../media/image47.wmf"/><Relationship Id="rId6" Type="http://schemas.openxmlformats.org/officeDocument/2006/relationships/image" Target="../media/image52.wmf"/><Relationship Id="rId11" Type="http://schemas.openxmlformats.org/officeDocument/2006/relationships/image" Target="../media/image57.wmf"/><Relationship Id="rId5" Type="http://schemas.openxmlformats.org/officeDocument/2006/relationships/image" Target="../media/image51.wmf"/><Relationship Id="rId15" Type="http://schemas.openxmlformats.org/officeDocument/2006/relationships/image" Target="../media/image61.wmf"/><Relationship Id="rId10" Type="http://schemas.openxmlformats.org/officeDocument/2006/relationships/image" Target="../media/image56.wmf"/><Relationship Id="rId19" Type="http://schemas.openxmlformats.org/officeDocument/2006/relationships/image" Target="../media/image65.wmf"/><Relationship Id="rId4" Type="http://schemas.openxmlformats.org/officeDocument/2006/relationships/image" Target="../media/image50.wmf"/><Relationship Id="rId9" Type="http://schemas.openxmlformats.org/officeDocument/2006/relationships/image" Target="../media/image55.wmf"/><Relationship Id="rId14" Type="http://schemas.openxmlformats.org/officeDocument/2006/relationships/image" Target="../media/image60.wmf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B06FA0F5-C099-40BC-8D08-2969D1676F08}" type="datetimeFigureOut">
              <a:rPr lang="en-US" smtClean="0"/>
              <a:t>10/25/2023</a:t>
            </a:fld>
            <a:endParaRPr lang="en-US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926EECA6-FD07-44F6-8555-C510C2FCE1F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113260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26EECA6-FD07-44F6-8555-C510C2FCE1F6}" type="slidenum">
              <a:rPr lang="en-US" smtClean="0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97004846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tle 8"/>
          <p:cNvSpPr>
            <a:spLocks noGrp="1"/>
          </p:cNvSpPr>
          <p:nvPr>
            <p:ph type="ctrTitle"/>
          </p:nvPr>
        </p:nvSpPr>
        <p:spPr>
          <a:xfrm>
            <a:off x="533400" y="1371600"/>
            <a:ext cx="7851648" cy="1828800"/>
          </a:xfrm>
          <a:ln>
            <a:noFill/>
          </a:ln>
        </p:spPr>
        <p:txBody>
          <a:bodyPr vert="horz" tIns="0" rIns="18288" bIns="0" anchor="b">
            <a:norm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bevelT w="38100" h="38100"/>
              <a:contourClr>
                <a:schemeClr val="tx2"/>
              </a:contourClr>
            </a:sp3d>
          </a:bodyPr>
          <a:lstStyle>
            <a:lvl1pPr algn="r" rtl="0">
              <a:spcBef>
                <a:spcPct val="0"/>
              </a:spcBef>
              <a:buNone/>
              <a:defRPr sz="5600" b="1">
                <a:ln>
                  <a:noFill/>
                </a:ln>
                <a:solidFill>
                  <a:schemeClr val="accent3">
                    <a:tint val="90000"/>
                    <a:satMod val="120000"/>
                  </a:schemeClr>
                </a:solidFill>
                <a:effectLst>
                  <a:outerShdw blurRad="38100" dist="25400" dir="5400000" algn="tl" rotWithShape="0">
                    <a:srgbClr val="000000">
                      <a:alpha val="43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17" name="Subtitle 16"/>
          <p:cNvSpPr>
            <a:spLocks noGrp="1"/>
          </p:cNvSpPr>
          <p:nvPr>
            <p:ph type="subTitle" idx="1"/>
          </p:nvPr>
        </p:nvSpPr>
        <p:spPr>
          <a:xfrm>
            <a:off x="533400" y="3228536"/>
            <a:ext cx="7854696" cy="1752600"/>
          </a:xfrm>
        </p:spPr>
        <p:txBody>
          <a:bodyPr lIns="0" rIns="18288"/>
          <a:lstStyle>
            <a:lvl1pPr marL="0" marR="45720" indent="0" algn="r">
              <a:buNone/>
              <a:defRPr>
                <a:solidFill>
                  <a:schemeClr val="tx1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ru-RU" smtClean="0"/>
              <a:t>Образец подзаголовка</a:t>
            </a:r>
            <a:endParaRPr kumimoji="0" lang="en-US"/>
          </a:p>
        </p:txBody>
      </p:sp>
      <p:sp>
        <p:nvSpPr>
          <p:cNvPr id="30" name="Date Placeholder 29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25.10.2023</a:t>
            </a:fld>
            <a:endParaRPr lang="ru-RU"/>
          </a:p>
        </p:txBody>
      </p:sp>
      <p:sp>
        <p:nvSpPr>
          <p:cNvPr id="19" name="Footer Placeholder 18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27" name="Slide Number Placeholder 2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25.10.2023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0352" y="1316736"/>
            <a:ext cx="7772400" cy="1362456"/>
          </a:xfrm>
          <a:ln>
            <a:noFill/>
          </a:ln>
        </p:spPr>
        <p:txBody>
          <a:bodyPr vert="horz" tIns="0" bIns="0" anchor="b">
            <a:no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bevelT w="38100" h="38100"/>
            </a:sp3d>
          </a:bodyPr>
          <a:lstStyle>
            <a:lvl1pPr algn="l" rtl="0">
              <a:spcBef>
                <a:spcPct val="0"/>
              </a:spcBef>
              <a:buNone/>
              <a:defRPr lang="en-US" sz="5600" b="1" cap="none" baseline="0" dirty="0">
                <a:ln w="635">
                  <a:noFill/>
                </a:ln>
                <a:solidFill>
                  <a:schemeClr val="accent4">
                    <a:tint val="90000"/>
                    <a:satMod val="125000"/>
                  </a:schemeClr>
                </a:solidFill>
                <a:effectLst>
                  <a:outerShdw blurRad="38100" dist="25400" dir="5400000" algn="tl" rotWithShape="0">
                    <a:srgbClr val="000000">
                      <a:alpha val="43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30352" y="2704664"/>
            <a:ext cx="7772400" cy="1509712"/>
          </a:xfrm>
        </p:spPr>
        <p:txBody>
          <a:bodyPr lIns="45720" rIns="45720" anchor="t"/>
          <a:lstStyle>
            <a:lvl1pPr marL="0" indent="0">
              <a:buNone/>
              <a:defRPr sz="2200">
                <a:solidFill>
                  <a:schemeClr val="tx1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25.10.2023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</p:spPr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920085"/>
            <a:ext cx="4038600" cy="4434840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920085"/>
            <a:ext cx="4038600" cy="4434840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25.10.2023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</p:spPr>
        <p:txBody>
          <a:bodyPr tIns="45720" anchor="b"/>
          <a:lstStyle>
            <a:lvl1pPr>
              <a:defRPr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855248"/>
            <a:ext cx="4040188" cy="659352"/>
          </a:xfrm>
        </p:spPr>
        <p:txBody>
          <a:bodyPr lIns="45720" tIns="0" rIns="45720" bIns="0" anchor="ctr">
            <a:noAutofit/>
          </a:bodyPr>
          <a:lstStyle>
            <a:lvl1pPr marL="0" indent="0">
              <a:buNone/>
              <a:defRPr sz="2400" b="1" cap="none" baseline="0">
                <a:solidFill>
                  <a:schemeClr val="tx2"/>
                </a:solidFill>
                <a:effectLst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3"/>
          </p:nvPr>
        </p:nvSpPr>
        <p:spPr>
          <a:xfrm>
            <a:off x="4645025" y="1859757"/>
            <a:ext cx="4041775" cy="654843"/>
          </a:xfrm>
        </p:spPr>
        <p:txBody>
          <a:bodyPr lIns="45720" tIns="0" rIns="45720" bIns="0" anchor="ctr"/>
          <a:lstStyle>
            <a:lvl1pPr marL="0" indent="0">
              <a:buNone/>
              <a:defRPr sz="2400" b="1" cap="none" baseline="0">
                <a:solidFill>
                  <a:schemeClr val="tx2"/>
                </a:solidFill>
                <a:effectLst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5" name="Content Placeholder 4"/>
          <p:cNvSpPr>
            <a:spLocks noGrp="1"/>
          </p:cNvSpPr>
          <p:nvPr>
            <p:ph sz="quarter" idx="2"/>
          </p:nvPr>
        </p:nvSpPr>
        <p:spPr>
          <a:xfrm>
            <a:off x="457200" y="2514600"/>
            <a:ext cx="4040188" cy="3845720"/>
          </a:xfrm>
        </p:spPr>
        <p:txBody>
          <a:bodyPr tIns="0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514600"/>
            <a:ext cx="4041775" cy="3845720"/>
          </a:xfrm>
        </p:spPr>
        <p:txBody>
          <a:bodyPr tIns="0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25.10.2023</a:t>
            </a:fld>
            <a:endParaRPr lang="ru-RU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305800" cy="1143000"/>
          </a:xfrm>
        </p:spPr>
        <p:txBody>
          <a:bodyPr vert="horz" tIns="45720" bIns="0" anchor="b">
            <a:norm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contourClr>
                <a:schemeClr val="tx2"/>
              </a:contourClr>
            </a:sp3d>
          </a:bodyPr>
          <a:lstStyle>
            <a:lvl1pPr algn="l" rtl="0">
              <a:spcBef>
                <a:spcPct val="0"/>
              </a:spcBef>
              <a:buNone/>
              <a:defRPr sz="5000" b="0">
                <a:ln>
                  <a:noFill/>
                </a:ln>
                <a:solidFill>
                  <a:schemeClr val="tx2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25.10.2023</a:t>
            </a:fld>
            <a:endParaRPr lang="ru-RU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25.10.2023</a:t>
            </a:fld>
            <a:endParaRPr lang="ru-RU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514352"/>
            <a:ext cx="2743200" cy="1162050"/>
          </a:xfrm>
        </p:spPr>
        <p:txBody>
          <a:bodyPr lIns="0" anchor="b">
            <a:noAutofit/>
          </a:bodyPr>
          <a:lstStyle>
            <a:lvl1pPr algn="l" rtl="0">
              <a:spcBef>
                <a:spcPct val="0"/>
              </a:spcBef>
              <a:buNone/>
              <a:defRPr sz="2600" b="0">
                <a:ln>
                  <a:noFill/>
                </a:ln>
                <a:solidFill>
                  <a:schemeClr val="tx2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2"/>
          </p:nvPr>
        </p:nvSpPr>
        <p:spPr>
          <a:xfrm>
            <a:off x="685800" y="1676400"/>
            <a:ext cx="2743200" cy="4572000"/>
          </a:xfrm>
        </p:spPr>
        <p:txBody>
          <a:bodyPr lIns="18288" rIns="18288"/>
          <a:lstStyle>
            <a:lvl1pPr marL="0" indent="0" algn="l">
              <a:buNone/>
              <a:defRPr sz="1400"/>
            </a:lvl1pPr>
            <a:lvl2pPr indent="0" algn="l">
              <a:buNone/>
              <a:defRPr sz="1200"/>
            </a:lvl2pPr>
            <a:lvl3pPr indent="0" algn="l">
              <a:buNone/>
              <a:defRPr sz="1000"/>
            </a:lvl3pPr>
            <a:lvl4pPr indent="0" algn="l">
              <a:buNone/>
              <a:defRPr sz="900"/>
            </a:lvl4pPr>
            <a:lvl5pPr indent="0" algn="l">
              <a:buNone/>
              <a:defRPr sz="900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1"/>
          </p:nvPr>
        </p:nvSpPr>
        <p:spPr>
          <a:xfrm>
            <a:off x="3575050" y="1676400"/>
            <a:ext cx="5111750" cy="4572000"/>
          </a:xfrm>
        </p:spPr>
        <p:txBody>
          <a:bodyPr tIns="0"/>
          <a:lstStyle>
            <a:lvl1pPr>
              <a:defRPr sz="2800"/>
            </a:lvl1pPr>
            <a:lvl2pPr>
              <a:defRPr sz="2600"/>
            </a:lvl2pPr>
            <a:lvl3pPr>
              <a:defRPr sz="2400"/>
            </a:lvl3pPr>
            <a:lvl4pPr>
              <a:defRPr sz="2000"/>
            </a:lvl4pPr>
            <a:lvl5pPr>
              <a:defRPr sz="18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25.10.2023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Snip and Round Single Corner Rectangle 8"/>
          <p:cNvSpPr/>
          <p:nvPr/>
        </p:nvSpPr>
        <p:spPr>
          <a:xfrm rot="420000" flipV="1">
            <a:off x="3165753" y="1108077"/>
            <a:ext cx="5257800" cy="4114800"/>
          </a:xfrm>
          <a:prstGeom prst="snipRoundRect">
            <a:avLst>
              <a:gd name="adj1" fmla="val 0"/>
              <a:gd name="adj2" fmla="val 3646"/>
            </a:avLst>
          </a:prstGeom>
          <a:solidFill>
            <a:srgbClr val="FFFFFF"/>
          </a:solidFill>
          <a:ln w="3175" cap="rnd" cmpd="sng" algn="ctr">
            <a:solidFill>
              <a:srgbClr val="C0C0C0"/>
            </a:solidFill>
            <a:prstDash val="solid"/>
          </a:ln>
          <a:effectLst>
            <a:outerShdw blurRad="63500" dist="38500" dir="7500000" sx="98500" sy="100080" kx="100000" algn="tl" rotWithShape="0">
              <a:srgbClr val="000000">
                <a:alpha val="25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2" name="Right Triangle 11"/>
          <p:cNvSpPr/>
          <p:nvPr/>
        </p:nvSpPr>
        <p:spPr>
          <a:xfrm rot="420000" flipV="1">
            <a:off x="8004134" y="5359769"/>
            <a:ext cx="155448" cy="155448"/>
          </a:xfrm>
          <a:prstGeom prst="rtTriangle">
            <a:avLst/>
          </a:prstGeom>
          <a:solidFill>
            <a:srgbClr val="FFFFFF"/>
          </a:solidFill>
          <a:ln w="12700" cap="flat" cmpd="sng" algn="ctr">
            <a:solidFill>
              <a:srgbClr val="FFFFFF"/>
            </a:solidFill>
            <a:prstDash val="solid"/>
            <a:bevel/>
          </a:ln>
          <a:effectLst>
            <a:outerShdw blurRad="19685" dist="6350" dir="12900000" algn="tl" rotWithShape="0">
              <a:srgbClr val="000000">
                <a:alpha val="47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1176996"/>
            <a:ext cx="2212848" cy="1582621"/>
          </a:xfrm>
        </p:spPr>
        <p:txBody>
          <a:bodyPr vert="horz" lIns="45720" tIns="45720" rIns="45720" bIns="45720" anchor="b"/>
          <a:lstStyle>
            <a:lvl1pPr algn="l">
              <a:buNone/>
              <a:defRPr sz="2000" b="1">
                <a:solidFill>
                  <a:schemeClr val="tx2"/>
                </a:solidFill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09600" y="2828785"/>
            <a:ext cx="2209800" cy="2179320"/>
          </a:xfrm>
        </p:spPr>
        <p:txBody>
          <a:bodyPr lIns="64008" rIns="45720" bIns="45720" anchor="t"/>
          <a:lstStyle>
            <a:lvl1pPr marL="0" indent="0" algn="l">
              <a:spcBef>
                <a:spcPts val="250"/>
              </a:spcBef>
              <a:buFontTx/>
              <a:buNone/>
              <a:defRPr sz="13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25.10.2023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8077200" y="6356350"/>
            <a:ext cx="609600" cy="365125"/>
          </a:xfrm>
        </p:spPr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 rot="420000">
            <a:off x="3485793" y="1199517"/>
            <a:ext cx="4617720" cy="3931920"/>
          </a:xfrm>
          <a:prstGeom prst="rect">
            <a:avLst/>
          </a:prstGeom>
          <a:solidFill>
            <a:schemeClr val="bg2"/>
          </a:solidFill>
          <a:ln w="3000" cap="rnd">
            <a:solidFill>
              <a:srgbClr val="C0C0C0"/>
            </a:solidFill>
            <a:round/>
          </a:ln>
          <a:effectLst/>
        </p:spPr>
        <p:txBody>
          <a:bodyPr/>
          <a:lstStyle>
            <a:lvl1pPr marL="0" indent="0">
              <a:buNone/>
              <a:defRPr sz="3200"/>
            </a:lvl1pPr>
          </a:lstStyle>
          <a:p>
            <a:r>
              <a:rPr kumimoji="0" lang="ru-RU" smtClean="0"/>
              <a:t>Вставка рисунка</a:t>
            </a:r>
            <a:endParaRPr kumimoji="0" lang="en-US" dirty="0"/>
          </a:p>
        </p:txBody>
      </p:sp>
      <p:sp>
        <p:nvSpPr>
          <p:cNvPr id="10" name="Freeform 9"/>
          <p:cNvSpPr>
            <a:spLocks/>
          </p:cNvSpPr>
          <p:nvPr/>
        </p:nvSpPr>
        <p:spPr bwMode="auto">
          <a:xfrm flipV="1">
            <a:off x="-9525" y="5816600"/>
            <a:ext cx="9163050" cy="10414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6" y="2"/>
              </a:cxn>
              <a:cxn ang="0">
                <a:pos x="2542" y="0"/>
              </a:cxn>
              <a:cxn ang="0">
                <a:pos x="4374" y="367"/>
              </a:cxn>
              <a:cxn ang="0">
                <a:pos x="5766" y="55"/>
              </a:cxn>
              <a:cxn ang="0">
                <a:pos x="5772" y="213"/>
              </a:cxn>
              <a:cxn ang="0">
                <a:pos x="4302" y="439"/>
              </a:cxn>
              <a:cxn ang="0">
                <a:pos x="1488" y="201"/>
              </a:cxn>
              <a:cxn ang="0">
                <a:pos x="0" y="656"/>
              </a:cxn>
              <a:cxn ang="0">
                <a:pos x="6" y="2"/>
              </a:cxn>
            </a:cxnLst>
            <a:rect l="0" t="0" r="0" b="0"/>
            <a:pathLst>
              <a:path w="5772" h="656">
                <a:moveTo>
                  <a:pt x="6" y="2"/>
                </a:moveTo>
                <a:lnTo>
                  <a:pt x="2542" y="0"/>
                </a:lnTo>
                <a:cubicBezTo>
                  <a:pt x="2746" y="101"/>
                  <a:pt x="3828" y="367"/>
                  <a:pt x="4374" y="367"/>
                </a:cubicBezTo>
                <a:cubicBezTo>
                  <a:pt x="4920" y="367"/>
                  <a:pt x="5526" y="152"/>
                  <a:pt x="5766" y="55"/>
                </a:cubicBezTo>
                <a:lnTo>
                  <a:pt x="5772" y="213"/>
                </a:lnTo>
                <a:cubicBezTo>
                  <a:pt x="5670" y="257"/>
                  <a:pt x="5016" y="441"/>
                  <a:pt x="4302" y="439"/>
                </a:cubicBezTo>
                <a:cubicBezTo>
                  <a:pt x="3588" y="437"/>
                  <a:pt x="2205" y="165"/>
                  <a:pt x="1488" y="201"/>
                </a:cubicBezTo>
                <a:cubicBezTo>
                  <a:pt x="750" y="209"/>
                  <a:pt x="270" y="482"/>
                  <a:pt x="0" y="656"/>
                </a:cubicBezTo>
                <a:lnTo>
                  <a:pt x="6" y="2"/>
                </a:lnTo>
                <a:close/>
              </a:path>
            </a:pathLst>
          </a:custGeom>
          <a:gradFill>
            <a:gsLst>
              <a:gs pos="0">
                <a:schemeClr val="accent2">
                  <a:shade val="50000"/>
                  <a:alpha val="45000"/>
                  <a:satMod val="120000"/>
                </a:schemeClr>
              </a:gs>
              <a:gs pos="100000">
                <a:schemeClr val="accent3">
                  <a:shade val="80000"/>
                  <a:alpha val="55000"/>
                  <a:satMod val="155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11" name="Freeform 10"/>
          <p:cNvSpPr>
            <a:spLocks/>
          </p:cNvSpPr>
          <p:nvPr/>
        </p:nvSpPr>
        <p:spPr bwMode="auto">
          <a:xfrm flipV="1">
            <a:off x="4381500" y="6219825"/>
            <a:ext cx="4762500" cy="638175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1668" y="564"/>
              </a:cxn>
              <a:cxn ang="0">
                <a:pos x="3000" y="186"/>
              </a:cxn>
              <a:cxn ang="0">
                <a:pos x="3000" y="6"/>
              </a:cxn>
              <a:cxn ang="0">
                <a:pos x="0" y="0"/>
              </a:cxn>
            </a:cxnLst>
            <a:rect l="0" t="0" r="0" b="0"/>
            <a:pathLst>
              <a:path w="3000" h="595">
                <a:moveTo>
                  <a:pt x="0" y="0"/>
                </a:moveTo>
                <a:cubicBezTo>
                  <a:pt x="174" y="102"/>
                  <a:pt x="1168" y="533"/>
                  <a:pt x="1668" y="564"/>
                </a:cubicBezTo>
                <a:cubicBezTo>
                  <a:pt x="2168" y="595"/>
                  <a:pt x="2778" y="279"/>
                  <a:pt x="3000" y="186"/>
                </a:cubicBezTo>
                <a:lnTo>
                  <a:pt x="3000" y="6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chemeClr val="accent3">
                  <a:shade val="50000"/>
                  <a:alpha val="30000"/>
                  <a:satMod val="130000"/>
                </a:schemeClr>
              </a:gs>
              <a:gs pos="80000">
                <a:schemeClr val="accent2">
                  <a:shade val="75000"/>
                  <a:alpha val="45000"/>
                  <a:satMod val="140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25.10.2023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914401"/>
            <a:ext cx="2057400" cy="5211763"/>
          </a:xfrm>
        </p:spPr>
        <p:txBody>
          <a:bodyPr vert="eaVert"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914401"/>
            <a:ext cx="6019800" cy="5211763"/>
          </a:xfrm>
        </p:spPr>
        <p:txBody>
          <a:bodyPr vert="eaVert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25.10.2023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Freeform 6"/>
          <p:cNvSpPr>
            <a:spLocks/>
          </p:cNvSpPr>
          <p:nvPr/>
        </p:nvSpPr>
        <p:spPr bwMode="auto">
          <a:xfrm>
            <a:off x="-9525" y="-7144"/>
            <a:ext cx="9163050" cy="10414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6" y="2"/>
              </a:cxn>
              <a:cxn ang="0">
                <a:pos x="2542" y="0"/>
              </a:cxn>
              <a:cxn ang="0">
                <a:pos x="4374" y="367"/>
              </a:cxn>
              <a:cxn ang="0">
                <a:pos x="5766" y="55"/>
              </a:cxn>
              <a:cxn ang="0">
                <a:pos x="5772" y="213"/>
              </a:cxn>
              <a:cxn ang="0">
                <a:pos x="4302" y="439"/>
              </a:cxn>
              <a:cxn ang="0">
                <a:pos x="1488" y="201"/>
              </a:cxn>
              <a:cxn ang="0">
                <a:pos x="0" y="656"/>
              </a:cxn>
              <a:cxn ang="0">
                <a:pos x="6" y="2"/>
              </a:cxn>
            </a:cxnLst>
            <a:rect l="0" t="0" r="0" b="0"/>
            <a:pathLst>
              <a:path w="5772" h="656">
                <a:moveTo>
                  <a:pt x="6" y="2"/>
                </a:moveTo>
                <a:lnTo>
                  <a:pt x="2542" y="0"/>
                </a:lnTo>
                <a:cubicBezTo>
                  <a:pt x="2746" y="101"/>
                  <a:pt x="3828" y="367"/>
                  <a:pt x="4374" y="367"/>
                </a:cubicBezTo>
                <a:cubicBezTo>
                  <a:pt x="4920" y="367"/>
                  <a:pt x="5526" y="152"/>
                  <a:pt x="5766" y="55"/>
                </a:cubicBezTo>
                <a:lnTo>
                  <a:pt x="5772" y="213"/>
                </a:lnTo>
                <a:cubicBezTo>
                  <a:pt x="5670" y="257"/>
                  <a:pt x="5016" y="441"/>
                  <a:pt x="4302" y="439"/>
                </a:cubicBezTo>
                <a:cubicBezTo>
                  <a:pt x="3588" y="437"/>
                  <a:pt x="2205" y="165"/>
                  <a:pt x="1488" y="201"/>
                </a:cubicBezTo>
                <a:cubicBezTo>
                  <a:pt x="750" y="209"/>
                  <a:pt x="270" y="482"/>
                  <a:pt x="0" y="656"/>
                </a:cubicBezTo>
                <a:lnTo>
                  <a:pt x="6" y="2"/>
                </a:lnTo>
                <a:close/>
              </a:path>
            </a:pathLst>
          </a:custGeom>
          <a:gradFill>
            <a:gsLst>
              <a:gs pos="0">
                <a:schemeClr val="accent2">
                  <a:shade val="50000"/>
                  <a:alpha val="45000"/>
                  <a:satMod val="120000"/>
                </a:schemeClr>
              </a:gs>
              <a:gs pos="100000">
                <a:schemeClr val="accent3">
                  <a:shade val="80000"/>
                  <a:alpha val="55000"/>
                  <a:satMod val="155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8" name="Freeform 7"/>
          <p:cNvSpPr>
            <a:spLocks/>
          </p:cNvSpPr>
          <p:nvPr/>
        </p:nvSpPr>
        <p:spPr bwMode="auto">
          <a:xfrm>
            <a:off x="4381500" y="-7144"/>
            <a:ext cx="4762500" cy="638175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1668" y="564"/>
              </a:cxn>
              <a:cxn ang="0">
                <a:pos x="3000" y="186"/>
              </a:cxn>
              <a:cxn ang="0">
                <a:pos x="3000" y="6"/>
              </a:cxn>
              <a:cxn ang="0">
                <a:pos x="0" y="0"/>
              </a:cxn>
            </a:cxnLst>
            <a:rect l="0" t="0" r="0" b="0"/>
            <a:pathLst>
              <a:path w="3000" h="595">
                <a:moveTo>
                  <a:pt x="0" y="0"/>
                </a:moveTo>
                <a:cubicBezTo>
                  <a:pt x="174" y="102"/>
                  <a:pt x="1168" y="533"/>
                  <a:pt x="1668" y="564"/>
                </a:cubicBezTo>
                <a:cubicBezTo>
                  <a:pt x="2168" y="595"/>
                  <a:pt x="2778" y="279"/>
                  <a:pt x="3000" y="186"/>
                </a:cubicBezTo>
                <a:lnTo>
                  <a:pt x="3000" y="6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chemeClr val="accent3">
                  <a:shade val="50000"/>
                  <a:alpha val="30000"/>
                  <a:satMod val="130000"/>
                </a:schemeClr>
              </a:gs>
              <a:gs pos="80000">
                <a:schemeClr val="accent2">
                  <a:shade val="75000"/>
                  <a:alpha val="45000"/>
                  <a:satMod val="140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9" name="Title Placeholder 8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  <a:prstGeom prst="rect">
            <a:avLst/>
          </a:prstGeom>
        </p:spPr>
        <p:txBody>
          <a:bodyPr vert="horz" lIns="0" rIns="0" bIns="0" anchor="b">
            <a:normAutofit/>
          </a:bodyPr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0" name="Text Placeholder 29"/>
          <p:cNvSpPr>
            <a:spLocks noGrp="1"/>
          </p:cNvSpPr>
          <p:nvPr>
            <p:ph type="body" idx="1"/>
          </p:nvPr>
        </p:nvSpPr>
        <p:spPr>
          <a:xfrm>
            <a:off x="457200" y="1935480"/>
            <a:ext cx="8229600" cy="4389120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ru-RU" smtClean="0"/>
              <a:t>Образец текста</a:t>
            </a:r>
          </a:p>
          <a:p>
            <a:pPr lvl="1" eaLnBrk="1" latinLnBrk="0" hangingPunct="1"/>
            <a:r>
              <a:rPr kumimoji="0" lang="ru-RU" smtClean="0"/>
              <a:t>Второй уровень</a:t>
            </a:r>
          </a:p>
          <a:p>
            <a:pPr lvl="2" eaLnBrk="1" latinLnBrk="0" hangingPunct="1"/>
            <a:r>
              <a:rPr kumimoji="0" lang="ru-RU" smtClean="0"/>
              <a:t>Третий уровень</a:t>
            </a:r>
          </a:p>
          <a:p>
            <a:pPr lvl="3" eaLnBrk="1" latinLnBrk="0" hangingPunct="1"/>
            <a:r>
              <a:rPr kumimoji="0" lang="ru-RU" smtClean="0"/>
              <a:t>Четвертый уровень</a:t>
            </a:r>
          </a:p>
          <a:p>
            <a:pPr lvl="4" eaLnBrk="1" latinLnBrk="0" hangingPunct="1"/>
            <a:r>
              <a:rPr kumimoji="0" lang="ru-RU" smtClean="0"/>
              <a:t>Пятый уровень</a:t>
            </a:r>
            <a:endParaRPr kumimoji="0" lang="en-US"/>
          </a:p>
        </p:txBody>
      </p:sp>
      <p:sp>
        <p:nvSpPr>
          <p:cNvPr id="10" name="Date Placeholder 9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l" eaLnBrk="1" latinLnBrk="0" hangingPunct="1">
              <a:defRPr kumimoji="0" sz="1200">
                <a:solidFill>
                  <a:schemeClr val="tx2">
                    <a:shade val="90000"/>
                  </a:schemeClr>
                </a:solidFill>
              </a:defRPr>
            </a:lvl1pPr>
          </a:lstStyle>
          <a:p>
            <a:fld id="{B4C71EC6-210F-42DE-9C53-41977AD35B3D}" type="datetimeFigureOut">
              <a:rPr lang="ru-RU" smtClean="0"/>
              <a:t>25.10.2023</a:t>
            </a:fld>
            <a:endParaRPr lang="ru-RU"/>
          </a:p>
        </p:txBody>
      </p:sp>
      <p:sp>
        <p:nvSpPr>
          <p:cNvPr id="22" name="Footer Placeholder 21"/>
          <p:cNvSpPr>
            <a:spLocks noGrp="1"/>
          </p:cNvSpPr>
          <p:nvPr>
            <p:ph type="ftr" sz="quarter" idx="3"/>
          </p:nvPr>
        </p:nvSpPr>
        <p:spPr>
          <a:xfrm>
            <a:off x="2667000" y="6356350"/>
            <a:ext cx="33528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l" eaLnBrk="1" latinLnBrk="0" hangingPunct="1">
              <a:defRPr kumimoji="0" sz="1200">
                <a:solidFill>
                  <a:schemeClr val="tx2">
                    <a:shade val="90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18" name="Slide Number Placeholder 17"/>
          <p:cNvSpPr>
            <a:spLocks noGrp="1"/>
          </p:cNvSpPr>
          <p:nvPr>
            <p:ph type="sldNum" sz="quarter" idx="4"/>
          </p:nvPr>
        </p:nvSpPr>
        <p:spPr>
          <a:xfrm>
            <a:off x="7924800" y="6356350"/>
            <a:ext cx="7620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r" eaLnBrk="1" latinLnBrk="0" hangingPunct="1">
              <a:defRPr kumimoji="0" sz="1200">
                <a:solidFill>
                  <a:schemeClr val="tx2">
                    <a:shade val="90000"/>
                  </a:schemeClr>
                </a:solidFill>
              </a:defRPr>
            </a:lvl1pPr>
          </a:lstStyle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  <p:grpSp>
        <p:nvGrpSpPr>
          <p:cNvPr id="2" name="Group 1"/>
          <p:cNvGrpSpPr/>
          <p:nvPr/>
        </p:nvGrpSpPr>
        <p:grpSpPr>
          <a:xfrm>
            <a:off x="-19017" y="202408"/>
            <a:ext cx="9180548" cy="649224"/>
            <a:chOff x="-19045" y="216550"/>
            <a:chExt cx="9180548" cy="649224"/>
          </a:xfrm>
        </p:grpSpPr>
        <p:sp>
          <p:nvSpPr>
            <p:cNvPr id="12" name="Freeform 11"/>
            <p:cNvSpPr>
              <a:spLocks/>
            </p:cNvSpPr>
            <p:nvPr/>
          </p:nvSpPr>
          <p:spPr bwMode="auto">
            <a:xfrm rot="21435692">
              <a:off x="-19045" y="216550"/>
              <a:ext cx="9163050" cy="649224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966"/>
                </a:cxn>
                <a:cxn ang="0">
                  <a:pos x="1608" y="282"/>
                </a:cxn>
                <a:cxn ang="0">
                  <a:pos x="4110" y="1008"/>
                </a:cxn>
                <a:cxn ang="0">
                  <a:pos x="5772" y="0"/>
                </a:cxn>
              </a:cxnLst>
              <a:rect l="0" t="0" r="0" b="0"/>
              <a:pathLst>
                <a:path w="5772" h="1055">
                  <a:moveTo>
                    <a:pt x="0" y="966"/>
                  </a:moveTo>
                  <a:cubicBezTo>
                    <a:pt x="282" y="738"/>
                    <a:pt x="923" y="275"/>
                    <a:pt x="1608" y="282"/>
                  </a:cubicBezTo>
                  <a:cubicBezTo>
                    <a:pt x="2293" y="289"/>
                    <a:pt x="3416" y="1055"/>
                    <a:pt x="4110" y="1008"/>
                  </a:cubicBezTo>
                  <a:cubicBezTo>
                    <a:pt x="4804" y="961"/>
                    <a:pt x="5426" y="210"/>
                    <a:pt x="5772" y="0"/>
                  </a:cubicBezTo>
                </a:path>
              </a:pathLst>
            </a:custGeom>
            <a:noFill/>
            <a:ln w="10795" cap="flat" cmpd="sng" algn="ctr">
              <a:gradFill>
                <a:gsLst>
                  <a:gs pos="74000">
                    <a:schemeClr val="accent3">
                      <a:shade val="75000"/>
                    </a:schemeClr>
                  </a:gs>
                  <a:gs pos="86000">
                    <a:schemeClr val="tx1">
                      <a:alpha val="29000"/>
                    </a:schemeClr>
                  </a:gs>
                  <a:gs pos="16000">
                    <a:schemeClr val="accent2">
                      <a:shade val="75000"/>
                      <a:alpha val="56000"/>
                    </a:schemeClr>
                  </a:gs>
                </a:gsLst>
                <a:lin ang="5400000" scaled="1"/>
              </a:gra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kumimoji="0" lang="en-US"/>
            </a:p>
          </p:txBody>
        </p:sp>
        <p:sp>
          <p:nvSpPr>
            <p:cNvPr id="13" name="Freeform 12"/>
            <p:cNvSpPr>
              <a:spLocks/>
            </p:cNvSpPr>
            <p:nvPr/>
          </p:nvSpPr>
          <p:spPr bwMode="auto">
            <a:xfrm rot="21435692">
              <a:off x="-14309" y="290003"/>
              <a:ext cx="9175812" cy="530352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732"/>
                </a:cxn>
                <a:cxn ang="0">
                  <a:pos x="1638" y="228"/>
                </a:cxn>
                <a:cxn ang="0">
                  <a:pos x="4122" y="816"/>
                </a:cxn>
                <a:cxn ang="0">
                  <a:pos x="5766" y="0"/>
                </a:cxn>
              </a:cxnLst>
              <a:rect l="0" t="0" r="0" b="0"/>
              <a:pathLst>
                <a:path w="5766" h="854">
                  <a:moveTo>
                    <a:pt x="0" y="732"/>
                  </a:moveTo>
                  <a:cubicBezTo>
                    <a:pt x="273" y="647"/>
                    <a:pt x="951" y="214"/>
                    <a:pt x="1638" y="228"/>
                  </a:cubicBezTo>
                  <a:cubicBezTo>
                    <a:pt x="2325" y="242"/>
                    <a:pt x="3434" y="854"/>
                    <a:pt x="4122" y="816"/>
                  </a:cubicBezTo>
                  <a:cubicBezTo>
                    <a:pt x="4810" y="778"/>
                    <a:pt x="5424" y="170"/>
                    <a:pt x="5766" y="0"/>
                  </a:cubicBezTo>
                </a:path>
              </a:pathLst>
            </a:custGeom>
            <a:noFill/>
            <a:ln w="9525" cap="flat" cmpd="sng" algn="ctr">
              <a:gradFill>
                <a:gsLst>
                  <a:gs pos="74000">
                    <a:schemeClr val="accent4"/>
                  </a:gs>
                  <a:gs pos="44000">
                    <a:schemeClr val="accent1"/>
                  </a:gs>
                  <a:gs pos="33000">
                    <a:schemeClr val="accent2">
                      <a:alpha val="56000"/>
                    </a:schemeClr>
                  </a:gs>
                </a:gsLst>
                <a:lin ang="5400000" scaled="1"/>
              </a:gra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kumimoji="0" lang="en-US"/>
            </a:p>
          </p:txBody>
        </p:sp>
      </p:grp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txStyles>
    <p:titleStyle>
      <a:lvl1pPr algn="l" rtl="0" eaLnBrk="1" latinLnBrk="0" hangingPunct="1">
        <a:spcBef>
          <a:spcPct val="0"/>
        </a:spcBef>
        <a:buNone/>
        <a:defRPr kumimoji="0" sz="5000" b="0" kern="1200">
          <a:ln>
            <a:noFill/>
          </a:ln>
          <a:solidFill>
            <a:schemeClr val="tx2"/>
          </a:solidFill>
          <a:effectLst/>
          <a:latin typeface="+mj-lt"/>
          <a:ea typeface="+mj-ea"/>
          <a:cs typeface="+mj-cs"/>
        </a:defRPr>
      </a:lvl1pPr>
    </p:titleStyle>
    <p:bodyStyle>
      <a:lvl1pPr marL="274320" indent="-274320" algn="l" rtl="0" eaLnBrk="1" latinLnBrk="0" hangingPunct="1">
        <a:spcBef>
          <a:spcPct val="20000"/>
        </a:spcBef>
        <a:buClr>
          <a:schemeClr val="accent3"/>
        </a:buClr>
        <a:buSzPct val="95000"/>
        <a:buFont typeface="Wingdings 2"/>
        <a:buChar char=""/>
        <a:defRPr kumimoji="0" sz="2600" kern="1200">
          <a:solidFill>
            <a:schemeClr val="tx1"/>
          </a:solidFill>
          <a:latin typeface="+mn-lt"/>
          <a:ea typeface="+mn-ea"/>
          <a:cs typeface="+mn-cs"/>
        </a:defRPr>
      </a:lvl1pPr>
      <a:lvl2pPr marL="640080" indent="-246888" algn="l" rtl="0" eaLnBrk="1" latinLnBrk="0" hangingPunct="1">
        <a:spcBef>
          <a:spcPct val="20000"/>
        </a:spcBef>
        <a:buClr>
          <a:schemeClr val="accent1"/>
        </a:buClr>
        <a:buSzPct val="85000"/>
        <a:buFont typeface="Wingdings 2"/>
        <a:buChar char="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indent="-246888" algn="l" rtl="0" eaLnBrk="1" latinLnBrk="0" hangingPunct="1">
        <a:spcBef>
          <a:spcPct val="20000"/>
        </a:spcBef>
        <a:buClr>
          <a:schemeClr val="accent2"/>
        </a:buClr>
        <a:buSzPct val="70000"/>
        <a:buFont typeface="Wingdings 2"/>
        <a:buChar char=""/>
        <a:defRPr kumimoji="0" sz="2100" kern="1200">
          <a:solidFill>
            <a:schemeClr val="tx1"/>
          </a:solidFill>
          <a:latin typeface="+mn-lt"/>
          <a:ea typeface="+mn-ea"/>
          <a:cs typeface="+mn-cs"/>
        </a:defRPr>
      </a:lvl3pPr>
      <a:lvl4pPr marL="1188720" indent="-210312" algn="l" rtl="0" eaLnBrk="1" latinLnBrk="0" hangingPunct="1">
        <a:spcBef>
          <a:spcPct val="20000"/>
        </a:spcBef>
        <a:buClr>
          <a:schemeClr val="accent3"/>
        </a:buClr>
        <a:buSzPct val="65000"/>
        <a:buFont typeface="Wingdings 2"/>
        <a:buChar char="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463040" indent="-210312" algn="l" rtl="0" eaLnBrk="1" latinLnBrk="0" hangingPunct="1">
        <a:spcBef>
          <a:spcPct val="20000"/>
        </a:spcBef>
        <a:buClr>
          <a:schemeClr val="accent4"/>
        </a:buClr>
        <a:buSzPct val="65000"/>
        <a:buFont typeface="Wingdings 2"/>
        <a:buChar char="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1737360" indent="-210312" algn="l" rtl="0" eaLnBrk="1" latinLnBrk="0" hangingPunct="1">
        <a:spcBef>
          <a:spcPct val="20000"/>
        </a:spcBef>
        <a:buClr>
          <a:schemeClr val="accent5"/>
        </a:buClr>
        <a:buSzPct val="80000"/>
        <a:buFont typeface="Wingdings 2"/>
        <a:buChar char="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1920240" indent="-182880" algn="l" rtl="0" eaLnBrk="1" latinLnBrk="0" hangingPunct="1">
        <a:spcBef>
          <a:spcPct val="20000"/>
        </a:spcBef>
        <a:buClr>
          <a:schemeClr val="accent6"/>
        </a:buClr>
        <a:buSzPct val="80000"/>
        <a:buFont typeface="Wingdings 2"/>
        <a:buChar char=""/>
        <a:defRPr kumimoji="0" sz="1600" kern="1200" baseline="0">
          <a:solidFill>
            <a:schemeClr val="tx1"/>
          </a:solidFill>
          <a:latin typeface="+mn-lt"/>
          <a:ea typeface="+mn-ea"/>
          <a:cs typeface="+mn-cs"/>
        </a:defRPr>
      </a:lvl7pPr>
      <a:lvl8pPr marL="2194560" indent="-182880" algn="l" rtl="0" eaLnBrk="1" latinLnBrk="0" hangingPunct="1">
        <a:spcBef>
          <a:spcPct val="20000"/>
        </a:spcBef>
        <a:buClr>
          <a:schemeClr val="tx2"/>
        </a:buClr>
        <a:buChar char="•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2468880" indent="-182880" algn="l" rtl="0" eaLnBrk="1" latinLnBrk="0" hangingPunct="1">
        <a:spcBef>
          <a:spcPct val="20000"/>
        </a:spcBef>
        <a:buClr>
          <a:schemeClr val="tx2"/>
        </a:buClr>
        <a:buFontTx/>
        <a:buChar char="•"/>
        <a:defRPr kumimoji="0" sz="1400" kern="1200" baseline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4.wmf"/><Relationship Id="rId13" Type="http://schemas.openxmlformats.org/officeDocument/2006/relationships/oleObject" Target="../embeddings/oleObject6.bin"/><Relationship Id="rId18" Type="http://schemas.openxmlformats.org/officeDocument/2006/relationships/image" Target="../media/image9.wmf"/><Relationship Id="rId3" Type="http://schemas.openxmlformats.org/officeDocument/2006/relationships/oleObject" Target="../embeddings/oleObject1.bin"/><Relationship Id="rId7" Type="http://schemas.openxmlformats.org/officeDocument/2006/relationships/oleObject" Target="../embeddings/oleObject3.bin"/><Relationship Id="rId12" Type="http://schemas.openxmlformats.org/officeDocument/2006/relationships/image" Target="../media/image6.wmf"/><Relationship Id="rId17" Type="http://schemas.openxmlformats.org/officeDocument/2006/relationships/oleObject" Target="../embeddings/oleObject8.bin"/><Relationship Id="rId2" Type="http://schemas.openxmlformats.org/officeDocument/2006/relationships/slideLayout" Target="../slideLayouts/slideLayout2.xml"/><Relationship Id="rId16" Type="http://schemas.openxmlformats.org/officeDocument/2006/relationships/image" Target="../media/image8.wmf"/><Relationship Id="rId20" Type="http://schemas.openxmlformats.org/officeDocument/2006/relationships/image" Target="../media/image10.wmf"/><Relationship Id="rId1" Type="http://schemas.openxmlformats.org/officeDocument/2006/relationships/vmlDrawing" Target="../drawings/vmlDrawing1.vml"/><Relationship Id="rId6" Type="http://schemas.openxmlformats.org/officeDocument/2006/relationships/image" Target="../media/image3.wmf"/><Relationship Id="rId11" Type="http://schemas.openxmlformats.org/officeDocument/2006/relationships/oleObject" Target="../embeddings/oleObject5.bin"/><Relationship Id="rId5" Type="http://schemas.openxmlformats.org/officeDocument/2006/relationships/oleObject" Target="../embeddings/oleObject2.bin"/><Relationship Id="rId15" Type="http://schemas.openxmlformats.org/officeDocument/2006/relationships/oleObject" Target="../embeddings/oleObject7.bin"/><Relationship Id="rId10" Type="http://schemas.openxmlformats.org/officeDocument/2006/relationships/image" Target="../media/image5.wmf"/><Relationship Id="rId19" Type="http://schemas.openxmlformats.org/officeDocument/2006/relationships/oleObject" Target="../embeddings/oleObject9.bin"/><Relationship Id="rId4" Type="http://schemas.openxmlformats.org/officeDocument/2006/relationships/image" Target="../media/image2.wmf"/><Relationship Id="rId9" Type="http://schemas.openxmlformats.org/officeDocument/2006/relationships/oleObject" Target="../embeddings/oleObject4.bin"/><Relationship Id="rId14" Type="http://schemas.openxmlformats.org/officeDocument/2006/relationships/image" Target="../media/image7.wmf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image" Target="../media/image13.wmf"/><Relationship Id="rId13" Type="http://schemas.openxmlformats.org/officeDocument/2006/relationships/oleObject" Target="../embeddings/oleObject15.bin"/><Relationship Id="rId18" Type="http://schemas.openxmlformats.org/officeDocument/2006/relationships/image" Target="../media/image17.wmf"/><Relationship Id="rId26" Type="http://schemas.openxmlformats.org/officeDocument/2006/relationships/image" Target="../media/image20.wmf"/><Relationship Id="rId3" Type="http://schemas.openxmlformats.org/officeDocument/2006/relationships/oleObject" Target="../embeddings/oleObject10.bin"/><Relationship Id="rId21" Type="http://schemas.openxmlformats.org/officeDocument/2006/relationships/oleObject" Target="../embeddings/oleObject19.bin"/><Relationship Id="rId7" Type="http://schemas.openxmlformats.org/officeDocument/2006/relationships/oleObject" Target="../embeddings/oleObject12.bin"/><Relationship Id="rId12" Type="http://schemas.openxmlformats.org/officeDocument/2006/relationships/image" Target="../media/image15.wmf"/><Relationship Id="rId17" Type="http://schemas.openxmlformats.org/officeDocument/2006/relationships/oleObject" Target="../embeddings/oleObject17.bin"/><Relationship Id="rId25" Type="http://schemas.openxmlformats.org/officeDocument/2006/relationships/oleObject" Target="../embeddings/oleObject21.bin"/><Relationship Id="rId2" Type="http://schemas.openxmlformats.org/officeDocument/2006/relationships/slideLayout" Target="../slideLayouts/slideLayout2.xml"/><Relationship Id="rId16" Type="http://schemas.openxmlformats.org/officeDocument/2006/relationships/image" Target="../media/image16.wmf"/><Relationship Id="rId20" Type="http://schemas.openxmlformats.org/officeDocument/2006/relationships/image" Target="../media/image18.wmf"/><Relationship Id="rId1" Type="http://schemas.openxmlformats.org/officeDocument/2006/relationships/vmlDrawing" Target="../drawings/vmlDrawing2.vml"/><Relationship Id="rId6" Type="http://schemas.openxmlformats.org/officeDocument/2006/relationships/image" Target="../media/image12.wmf"/><Relationship Id="rId11" Type="http://schemas.openxmlformats.org/officeDocument/2006/relationships/oleObject" Target="../embeddings/oleObject14.bin"/><Relationship Id="rId24" Type="http://schemas.openxmlformats.org/officeDocument/2006/relationships/image" Target="NULL"/><Relationship Id="rId5" Type="http://schemas.openxmlformats.org/officeDocument/2006/relationships/oleObject" Target="../embeddings/oleObject11.bin"/><Relationship Id="rId15" Type="http://schemas.openxmlformats.org/officeDocument/2006/relationships/oleObject" Target="../embeddings/oleObject16.bin"/><Relationship Id="rId23" Type="http://schemas.openxmlformats.org/officeDocument/2006/relationships/oleObject" Target="../embeddings/oleObject20.bin"/><Relationship Id="rId10" Type="http://schemas.openxmlformats.org/officeDocument/2006/relationships/image" Target="../media/image14.wmf"/><Relationship Id="rId19" Type="http://schemas.openxmlformats.org/officeDocument/2006/relationships/oleObject" Target="../embeddings/oleObject18.bin"/><Relationship Id="rId4" Type="http://schemas.openxmlformats.org/officeDocument/2006/relationships/image" Target="../media/image11.wmf"/><Relationship Id="rId9" Type="http://schemas.openxmlformats.org/officeDocument/2006/relationships/oleObject" Target="../embeddings/oleObject13.bin"/><Relationship Id="rId14" Type="http://schemas.openxmlformats.org/officeDocument/2006/relationships/image" Target="../media/image2.wmf"/><Relationship Id="rId22" Type="http://schemas.openxmlformats.org/officeDocument/2006/relationships/image" Target="../media/image19.wmf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22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3.vml"/><Relationship Id="rId5" Type="http://schemas.openxmlformats.org/officeDocument/2006/relationships/image" Target="../media/image22.png"/><Relationship Id="rId4" Type="http://schemas.openxmlformats.org/officeDocument/2006/relationships/image" Target="../media/image21.wmf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image" Target="../media/image25.wmf"/><Relationship Id="rId13" Type="http://schemas.openxmlformats.org/officeDocument/2006/relationships/oleObject" Target="../embeddings/oleObject28.bin"/><Relationship Id="rId3" Type="http://schemas.openxmlformats.org/officeDocument/2006/relationships/oleObject" Target="../embeddings/oleObject23.bin"/><Relationship Id="rId7" Type="http://schemas.openxmlformats.org/officeDocument/2006/relationships/oleObject" Target="../embeddings/oleObject25.bin"/><Relationship Id="rId12" Type="http://schemas.openxmlformats.org/officeDocument/2006/relationships/image" Target="../media/image27.wmf"/><Relationship Id="rId2" Type="http://schemas.openxmlformats.org/officeDocument/2006/relationships/slideLayout" Target="../slideLayouts/slideLayout2.xml"/><Relationship Id="rId16" Type="http://schemas.openxmlformats.org/officeDocument/2006/relationships/image" Target="../media/image29.wmf"/><Relationship Id="rId1" Type="http://schemas.openxmlformats.org/officeDocument/2006/relationships/vmlDrawing" Target="../drawings/vmlDrawing4.vml"/><Relationship Id="rId6" Type="http://schemas.openxmlformats.org/officeDocument/2006/relationships/image" Target="../media/image24.wmf"/><Relationship Id="rId11" Type="http://schemas.openxmlformats.org/officeDocument/2006/relationships/oleObject" Target="../embeddings/oleObject27.bin"/><Relationship Id="rId5" Type="http://schemas.openxmlformats.org/officeDocument/2006/relationships/oleObject" Target="../embeddings/oleObject24.bin"/><Relationship Id="rId15" Type="http://schemas.openxmlformats.org/officeDocument/2006/relationships/oleObject" Target="../embeddings/oleObject29.bin"/><Relationship Id="rId10" Type="http://schemas.openxmlformats.org/officeDocument/2006/relationships/image" Target="../media/image26.wmf"/><Relationship Id="rId4" Type="http://schemas.openxmlformats.org/officeDocument/2006/relationships/image" Target="../media/image23.wmf"/><Relationship Id="rId9" Type="http://schemas.openxmlformats.org/officeDocument/2006/relationships/oleObject" Target="../embeddings/oleObject26.bin"/><Relationship Id="rId14" Type="http://schemas.openxmlformats.org/officeDocument/2006/relationships/image" Target="../media/image28.wmf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30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5.vml"/><Relationship Id="rId4" Type="http://schemas.openxmlformats.org/officeDocument/2006/relationships/image" Target="../media/image30.wmf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image" Target="../media/image33.wmf"/><Relationship Id="rId3" Type="http://schemas.openxmlformats.org/officeDocument/2006/relationships/oleObject" Target="../embeddings/oleObject31.bin"/><Relationship Id="rId7" Type="http://schemas.openxmlformats.org/officeDocument/2006/relationships/oleObject" Target="../embeddings/oleObject33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6.vml"/><Relationship Id="rId6" Type="http://schemas.openxmlformats.org/officeDocument/2006/relationships/image" Target="../media/image32.wmf"/><Relationship Id="rId5" Type="http://schemas.openxmlformats.org/officeDocument/2006/relationships/oleObject" Target="../embeddings/oleObject32.bin"/><Relationship Id="rId4" Type="http://schemas.openxmlformats.org/officeDocument/2006/relationships/image" Target="../media/image31.wmf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oleObject" Target="../embeddings/oleObject36.bin"/><Relationship Id="rId13" Type="http://schemas.openxmlformats.org/officeDocument/2006/relationships/image" Target="../media/image38.wmf"/><Relationship Id="rId18" Type="http://schemas.openxmlformats.org/officeDocument/2006/relationships/oleObject" Target="../embeddings/oleObject41.bin"/><Relationship Id="rId26" Type="http://schemas.openxmlformats.org/officeDocument/2006/relationships/oleObject" Target="../embeddings/oleObject45.bin"/><Relationship Id="rId3" Type="http://schemas.openxmlformats.org/officeDocument/2006/relationships/notesSlide" Target="../notesSlides/notesSlide1.xml"/><Relationship Id="rId21" Type="http://schemas.openxmlformats.org/officeDocument/2006/relationships/image" Target="../media/image42.wmf"/><Relationship Id="rId7" Type="http://schemas.openxmlformats.org/officeDocument/2006/relationships/image" Target="../media/image35.wmf"/><Relationship Id="rId12" Type="http://schemas.openxmlformats.org/officeDocument/2006/relationships/oleObject" Target="../embeddings/oleObject38.bin"/><Relationship Id="rId17" Type="http://schemas.openxmlformats.org/officeDocument/2006/relationships/image" Target="../media/image40.wmf"/><Relationship Id="rId25" Type="http://schemas.openxmlformats.org/officeDocument/2006/relationships/image" Target="../media/image44.wmf"/><Relationship Id="rId2" Type="http://schemas.openxmlformats.org/officeDocument/2006/relationships/slideLayout" Target="../slideLayouts/slideLayout2.xml"/><Relationship Id="rId16" Type="http://schemas.openxmlformats.org/officeDocument/2006/relationships/oleObject" Target="../embeddings/oleObject40.bin"/><Relationship Id="rId20" Type="http://schemas.openxmlformats.org/officeDocument/2006/relationships/oleObject" Target="../embeddings/oleObject42.bin"/><Relationship Id="rId29" Type="http://schemas.openxmlformats.org/officeDocument/2006/relationships/image" Target="../media/image46.wmf"/><Relationship Id="rId1" Type="http://schemas.openxmlformats.org/officeDocument/2006/relationships/vmlDrawing" Target="../drawings/vmlDrawing7.vml"/><Relationship Id="rId6" Type="http://schemas.openxmlformats.org/officeDocument/2006/relationships/oleObject" Target="../embeddings/oleObject35.bin"/><Relationship Id="rId11" Type="http://schemas.openxmlformats.org/officeDocument/2006/relationships/image" Target="../media/image37.wmf"/><Relationship Id="rId24" Type="http://schemas.openxmlformats.org/officeDocument/2006/relationships/oleObject" Target="../embeddings/oleObject44.bin"/><Relationship Id="rId5" Type="http://schemas.openxmlformats.org/officeDocument/2006/relationships/image" Target="../media/image34.wmf"/><Relationship Id="rId15" Type="http://schemas.openxmlformats.org/officeDocument/2006/relationships/image" Target="../media/image39.wmf"/><Relationship Id="rId23" Type="http://schemas.openxmlformats.org/officeDocument/2006/relationships/image" Target="../media/image43.wmf"/><Relationship Id="rId28" Type="http://schemas.openxmlformats.org/officeDocument/2006/relationships/oleObject" Target="../embeddings/oleObject46.bin"/><Relationship Id="rId10" Type="http://schemas.openxmlformats.org/officeDocument/2006/relationships/oleObject" Target="../embeddings/oleObject37.bin"/><Relationship Id="rId19" Type="http://schemas.openxmlformats.org/officeDocument/2006/relationships/image" Target="../media/image41.wmf"/><Relationship Id="rId4" Type="http://schemas.openxmlformats.org/officeDocument/2006/relationships/oleObject" Target="../embeddings/oleObject34.bin"/><Relationship Id="rId9" Type="http://schemas.openxmlformats.org/officeDocument/2006/relationships/image" Target="../media/image36.wmf"/><Relationship Id="rId14" Type="http://schemas.openxmlformats.org/officeDocument/2006/relationships/oleObject" Target="../embeddings/oleObject39.bin"/><Relationship Id="rId22" Type="http://schemas.openxmlformats.org/officeDocument/2006/relationships/oleObject" Target="../embeddings/oleObject43.bin"/><Relationship Id="rId27" Type="http://schemas.openxmlformats.org/officeDocument/2006/relationships/image" Target="../media/image45.wmf"/></Relationships>
</file>

<file path=ppt/slides/_rels/slide9.xml.rels><?xml version="1.0" encoding="UTF-8" standalone="yes"?>
<Relationships xmlns="http://schemas.openxmlformats.org/package/2006/relationships"><Relationship Id="rId13" Type="http://schemas.openxmlformats.org/officeDocument/2006/relationships/oleObject" Target="../embeddings/oleObject52.bin"/><Relationship Id="rId18" Type="http://schemas.openxmlformats.org/officeDocument/2006/relationships/image" Target="../media/image54.wmf"/><Relationship Id="rId26" Type="http://schemas.openxmlformats.org/officeDocument/2006/relationships/image" Target="../media/image58.wmf"/><Relationship Id="rId39" Type="http://schemas.openxmlformats.org/officeDocument/2006/relationships/image" Target="../media/image64.wmf"/><Relationship Id="rId21" Type="http://schemas.openxmlformats.org/officeDocument/2006/relationships/oleObject" Target="../embeddings/oleObject56.bin"/><Relationship Id="rId34" Type="http://schemas.openxmlformats.org/officeDocument/2006/relationships/oleObject" Target="../embeddings/oleObject63.bin"/><Relationship Id="rId42" Type="http://schemas.openxmlformats.org/officeDocument/2006/relationships/oleObject" Target="../embeddings/oleObject67.bin"/><Relationship Id="rId7" Type="http://schemas.openxmlformats.org/officeDocument/2006/relationships/oleObject" Target="../embeddings/oleObject49.bin"/><Relationship Id="rId2" Type="http://schemas.openxmlformats.org/officeDocument/2006/relationships/slideLayout" Target="../slideLayouts/slideLayout2.xml"/><Relationship Id="rId16" Type="http://schemas.openxmlformats.org/officeDocument/2006/relationships/image" Target="../media/image53.wmf"/><Relationship Id="rId29" Type="http://schemas.openxmlformats.org/officeDocument/2006/relationships/oleObject" Target="../embeddings/oleObject60.bin"/><Relationship Id="rId1" Type="http://schemas.openxmlformats.org/officeDocument/2006/relationships/vmlDrawing" Target="../drawings/vmlDrawing8.vml"/><Relationship Id="rId6" Type="http://schemas.openxmlformats.org/officeDocument/2006/relationships/image" Target="../media/image48.wmf"/><Relationship Id="rId11" Type="http://schemas.openxmlformats.org/officeDocument/2006/relationships/oleObject" Target="../embeddings/oleObject51.bin"/><Relationship Id="rId24" Type="http://schemas.openxmlformats.org/officeDocument/2006/relationships/image" Target="../media/image57.wmf"/><Relationship Id="rId32" Type="http://schemas.openxmlformats.org/officeDocument/2006/relationships/image" Target="../media/image61.wmf"/><Relationship Id="rId37" Type="http://schemas.openxmlformats.org/officeDocument/2006/relationships/image" Target="../media/image63.wmf"/><Relationship Id="rId40" Type="http://schemas.openxmlformats.org/officeDocument/2006/relationships/oleObject" Target="../embeddings/oleObject66.bin"/><Relationship Id="rId45" Type="http://schemas.openxmlformats.org/officeDocument/2006/relationships/image" Target="../media/image67.wmf"/><Relationship Id="rId5" Type="http://schemas.openxmlformats.org/officeDocument/2006/relationships/oleObject" Target="../embeddings/oleObject48.bin"/><Relationship Id="rId15" Type="http://schemas.openxmlformats.org/officeDocument/2006/relationships/oleObject" Target="../embeddings/oleObject53.bin"/><Relationship Id="rId23" Type="http://schemas.openxmlformats.org/officeDocument/2006/relationships/oleObject" Target="../embeddings/oleObject57.bin"/><Relationship Id="rId28" Type="http://schemas.openxmlformats.org/officeDocument/2006/relationships/image" Target="../media/image59.wmf"/><Relationship Id="rId36" Type="http://schemas.openxmlformats.org/officeDocument/2006/relationships/oleObject" Target="../embeddings/oleObject64.bin"/><Relationship Id="rId10" Type="http://schemas.openxmlformats.org/officeDocument/2006/relationships/image" Target="../media/image50.wmf"/><Relationship Id="rId19" Type="http://schemas.openxmlformats.org/officeDocument/2006/relationships/oleObject" Target="../embeddings/oleObject55.bin"/><Relationship Id="rId31" Type="http://schemas.openxmlformats.org/officeDocument/2006/relationships/oleObject" Target="../embeddings/oleObject61.bin"/><Relationship Id="rId44" Type="http://schemas.openxmlformats.org/officeDocument/2006/relationships/oleObject" Target="../embeddings/oleObject68.bin"/><Relationship Id="rId4" Type="http://schemas.openxmlformats.org/officeDocument/2006/relationships/image" Target="../media/image47.wmf"/><Relationship Id="rId9" Type="http://schemas.openxmlformats.org/officeDocument/2006/relationships/oleObject" Target="../embeddings/oleObject50.bin"/><Relationship Id="rId14" Type="http://schemas.openxmlformats.org/officeDocument/2006/relationships/image" Target="../media/image52.wmf"/><Relationship Id="rId22" Type="http://schemas.openxmlformats.org/officeDocument/2006/relationships/image" Target="../media/image56.wmf"/><Relationship Id="rId27" Type="http://schemas.openxmlformats.org/officeDocument/2006/relationships/oleObject" Target="../embeddings/oleObject59.bin"/><Relationship Id="rId30" Type="http://schemas.openxmlformats.org/officeDocument/2006/relationships/image" Target="../media/image60.wmf"/><Relationship Id="rId35" Type="http://schemas.openxmlformats.org/officeDocument/2006/relationships/image" Target="../media/image62.wmf"/><Relationship Id="rId43" Type="http://schemas.openxmlformats.org/officeDocument/2006/relationships/image" Target="../media/image66.wmf"/><Relationship Id="rId8" Type="http://schemas.openxmlformats.org/officeDocument/2006/relationships/image" Target="../media/image49.wmf"/><Relationship Id="rId3" Type="http://schemas.openxmlformats.org/officeDocument/2006/relationships/oleObject" Target="../embeddings/oleObject47.bin"/><Relationship Id="rId12" Type="http://schemas.openxmlformats.org/officeDocument/2006/relationships/image" Target="../media/image51.wmf"/><Relationship Id="rId17" Type="http://schemas.openxmlformats.org/officeDocument/2006/relationships/oleObject" Target="../embeddings/oleObject54.bin"/><Relationship Id="rId25" Type="http://schemas.openxmlformats.org/officeDocument/2006/relationships/oleObject" Target="../embeddings/oleObject58.bin"/><Relationship Id="rId33" Type="http://schemas.openxmlformats.org/officeDocument/2006/relationships/oleObject" Target="../embeddings/oleObject62.bin"/><Relationship Id="rId38" Type="http://schemas.openxmlformats.org/officeDocument/2006/relationships/oleObject" Target="../embeddings/oleObject65.bin"/><Relationship Id="rId20" Type="http://schemas.openxmlformats.org/officeDocument/2006/relationships/image" Target="../media/image55.wmf"/><Relationship Id="rId41" Type="http://schemas.openxmlformats.org/officeDocument/2006/relationships/image" Target="../media/image65.wmf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11560" y="2132856"/>
            <a:ext cx="7772400" cy="2475706"/>
          </a:xfrm>
        </p:spPr>
        <p:txBody>
          <a:bodyPr>
            <a:normAutofit fontScale="90000"/>
          </a:bodyPr>
          <a:lstStyle/>
          <a:p>
            <a:pPr algn="ctr"/>
            <a:r>
              <a:rPr lang="kk-KZ" sz="2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№1-дәріс.</a:t>
            </a:r>
            <a:r>
              <a:rPr lang="en-US" sz="2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en-US" sz="2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kk-KZ" sz="2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 </a:t>
            </a:r>
            <a:r>
              <a:rPr lang="en-US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en-US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kk-KZ" sz="2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Тақырыбы: Алғашқы функция туралы түсінік. Анықталмаған интеграл.</a:t>
            </a:r>
            <a:r>
              <a:rPr lang="en-US" sz="2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en-US" sz="2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kk-KZ" sz="2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Анықталмаған интегралдың негізгі қасиеттері. Анықталмаған интегралдың негізгі формулалар кестесі. Анықталмаған интегралдың негізгі интегралдау ережелері.</a:t>
            </a:r>
            <a:r>
              <a:rPr lang="en-US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en-US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kk-KZ" sz="2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Анықталмаған интегралда айнымалыны ауыстыру, бөліктеп интегралдау.</a:t>
            </a:r>
            <a:r>
              <a:rPr lang="en-US" b="1" dirty="0"/>
              <a:t/>
            </a:r>
            <a:br>
              <a:rPr lang="en-US" b="1" dirty="0"/>
            </a:b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45668713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28600"/>
            <a:ext cx="8229600" cy="1143000"/>
          </a:xfrm>
        </p:spPr>
        <p:txBody>
          <a:bodyPr>
            <a:noAutofit/>
          </a:bodyPr>
          <a:lstStyle/>
          <a:p>
            <a:r>
              <a:rPr lang="kk-KZ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Алғашқы функция. Анықталмаған интегралдар және оның қасиеттері.</a:t>
            </a: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endParaRPr lang="en-US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395536" y="1124744"/>
            <a:ext cx="9144000" cy="5001419"/>
          </a:xfrm>
        </p:spPr>
        <p:txBody>
          <a:bodyPr/>
          <a:lstStyle/>
          <a:p>
            <a:r>
              <a:rPr lang="kk-KZ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Дифференциалға кері амал интегралдау амалы.</a:t>
            </a:r>
            <a:endParaRPr lang="en-US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>
              <a:buNone/>
            </a:pPr>
            <a:r>
              <a:rPr lang="kk-KZ" sz="24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Анықтама </a:t>
            </a:r>
            <a:r>
              <a:rPr lang="kk-KZ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1.</a:t>
            </a:r>
            <a:r>
              <a:rPr lang="kk-KZ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F(x) </a:t>
            </a:r>
            <a:r>
              <a:rPr lang="kk-KZ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функциясы   </a:t>
            </a:r>
            <a:r>
              <a:rPr lang="en-US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</a:t>
            </a:r>
            <a:r>
              <a:rPr lang="ru-RU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</a:t>
            </a:r>
            <a:r>
              <a:rPr lang="kk-KZ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функциясының  </a:t>
            </a:r>
            <a:r>
              <a:rPr lang="en-US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kk-KZ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интервалындағы </a:t>
            </a:r>
            <a:r>
              <a:rPr lang="kk-KZ" sz="2400" b="1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kk-KZ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алғашқы функциясы  деп аталады, егер </a:t>
            </a:r>
            <a:endParaRPr lang="kk-KZ" sz="24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>
              <a:buNone/>
            </a:pPr>
            <a:r>
              <a:rPr lang="kk-KZ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кез </a:t>
            </a:r>
            <a:r>
              <a:rPr lang="kk-KZ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келген   </a:t>
            </a:r>
            <a:r>
              <a:rPr lang="kk-KZ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      үшін              теңдігі </a:t>
            </a:r>
            <a:r>
              <a:rPr lang="kk-KZ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орындалса.</a:t>
            </a:r>
            <a:endParaRPr lang="en-US" sz="24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kk-KZ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Мысалы,   </a:t>
            </a:r>
            <a:r>
              <a:rPr lang="ru-RU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kk-KZ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        функциясының </a:t>
            </a:r>
            <a:r>
              <a:rPr lang="kk-KZ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алғашқы функциясы </a:t>
            </a:r>
            <a:endParaRPr lang="en-US" sz="24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 algn="ctr">
              <a:buNone/>
            </a:pPr>
            <a:r>
              <a:rPr lang="kk-KZ" sz="1700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F</a:t>
            </a:r>
            <a:r>
              <a:rPr lang="en-US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</a:t>
            </a:r>
            <a:r>
              <a:rPr lang="ru-RU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     </a:t>
            </a:r>
            <a:r>
              <a:rPr lang="kk-KZ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себебі</a:t>
            </a:r>
            <a:endParaRPr lang="en-US" sz="24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en-US" dirty="0">
              <a:solidFill>
                <a:srgbClr val="FF0000"/>
              </a:solidFill>
            </a:endParaRPr>
          </a:p>
        </p:txBody>
      </p:sp>
      <p:sp>
        <p:nvSpPr>
          <p:cNvPr id="4" name="Rectangle 2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sp>
        <p:nvSpPr>
          <p:cNvPr id="6" name="Rectangle 4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graphicFrame>
        <p:nvGraphicFramePr>
          <p:cNvPr id="7" name="Объект 6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884974056"/>
              </p:ext>
            </p:extLst>
          </p:nvPr>
        </p:nvGraphicFramePr>
        <p:xfrm>
          <a:off x="4499992" y="1700808"/>
          <a:ext cx="432048" cy="260029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132" name="Microsoft Equation 3.0" r:id="rId3" imgW="342751" imgH="203112" progId="Equation.3">
                  <p:embed/>
                </p:oleObj>
              </mc:Choice>
              <mc:Fallback>
                <p:oleObj name="Microsoft Equation 3.0" r:id="rId3" imgW="342751" imgH="203112" progId="Equation.3">
                  <p:embed/>
                  <p:pic>
                    <p:nvPicPr>
                      <p:cNvPr id="0" name="Object 3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499992" y="1700808"/>
                        <a:ext cx="432048" cy="260029"/>
                      </a:xfrm>
                      <a:prstGeom prst="rect">
                        <a:avLst/>
                      </a:prstGeom>
                      <a:noFill/>
                    </p:spPr>
                  </p:pic>
                </p:oleObj>
              </mc:Fallback>
            </mc:AlternateContent>
          </a:graphicData>
        </a:graphic>
      </p:graphicFrame>
      <p:sp>
        <p:nvSpPr>
          <p:cNvPr id="8" name="Rectangle 6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graphicFrame>
        <p:nvGraphicFramePr>
          <p:cNvPr id="9" name="Объект 8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489133268"/>
              </p:ext>
            </p:extLst>
          </p:nvPr>
        </p:nvGraphicFramePr>
        <p:xfrm>
          <a:off x="6948264" y="1700808"/>
          <a:ext cx="467544" cy="2900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133" name="Microsoft Equation 3.0" r:id="rId5" imgW="342603" imgH="215713" progId="Equation.3">
                  <p:embed/>
                </p:oleObj>
              </mc:Choice>
              <mc:Fallback>
                <p:oleObj name="Microsoft Equation 3.0" r:id="rId5" imgW="342603" imgH="215713" progId="Equation.3">
                  <p:embed/>
                  <p:pic>
                    <p:nvPicPr>
                      <p:cNvPr id="0" name="Object 5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6948264" y="1700808"/>
                        <a:ext cx="467544" cy="290050"/>
                      </a:xfrm>
                      <a:prstGeom prst="rect">
                        <a:avLst/>
                      </a:prstGeom>
                      <a:noFill/>
                    </p:spPr>
                  </p:pic>
                </p:oleObj>
              </mc:Fallback>
            </mc:AlternateContent>
          </a:graphicData>
        </a:graphic>
      </p:graphicFrame>
      <p:sp>
        <p:nvSpPr>
          <p:cNvPr id="10" name="Rectangle 8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graphicFrame>
        <p:nvGraphicFramePr>
          <p:cNvPr id="11" name="Объект 10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742345376"/>
              </p:ext>
            </p:extLst>
          </p:nvPr>
        </p:nvGraphicFramePr>
        <p:xfrm>
          <a:off x="1835696" y="2492896"/>
          <a:ext cx="797627" cy="28803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134" name="Microsoft Equation 3.0" r:id="rId7" imgW="571252" imgH="203112" progId="Equation.3">
                  <p:embed/>
                </p:oleObj>
              </mc:Choice>
              <mc:Fallback>
                <p:oleObj name="Microsoft Equation 3.0" r:id="rId7" imgW="571252" imgH="203112" progId="Equation.3">
                  <p:embed/>
                  <p:pic>
                    <p:nvPicPr>
                      <p:cNvPr id="0" name="Object 7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8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835696" y="2492896"/>
                        <a:ext cx="797627" cy="288032"/>
                      </a:xfrm>
                      <a:prstGeom prst="rect">
                        <a:avLst/>
                      </a:prstGeom>
                      <a:noFill/>
                    </p:spPr>
                  </p:pic>
                </p:oleObj>
              </mc:Fallback>
            </mc:AlternateContent>
          </a:graphicData>
        </a:graphic>
      </p:graphicFrame>
      <p:sp>
        <p:nvSpPr>
          <p:cNvPr id="12" name="Rectangle 10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graphicFrame>
        <p:nvGraphicFramePr>
          <p:cNvPr id="13" name="Объект 12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09588641"/>
              </p:ext>
            </p:extLst>
          </p:nvPr>
        </p:nvGraphicFramePr>
        <p:xfrm>
          <a:off x="3347864" y="2420888"/>
          <a:ext cx="1068976" cy="31729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135" name="Microsoft Equation 3.0" r:id="rId9" imgW="901309" imgH="266584" progId="Equation.3">
                  <p:embed/>
                </p:oleObj>
              </mc:Choice>
              <mc:Fallback>
                <p:oleObj name="Microsoft Equation 3.0" r:id="rId9" imgW="901309" imgH="266584" progId="Equation.3">
                  <p:embed/>
                  <p:pic>
                    <p:nvPicPr>
                      <p:cNvPr id="0" name="Object 9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0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347864" y="2420888"/>
                        <a:ext cx="1068976" cy="317293"/>
                      </a:xfrm>
                      <a:prstGeom prst="rect">
                        <a:avLst/>
                      </a:prstGeom>
                      <a:noFill/>
                    </p:spPr>
                  </p:pic>
                </p:oleObj>
              </mc:Fallback>
            </mc:AlternateContent>
          </a:graphicData>
        </a:graphic>
      </p:graphicFrame>
      <p:sp>
        <p:nvSpPr>
          <p:cNvPr id="14" name="Rectangle 16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graphicFrame>
        <p:nvGraphicFramePr>
          <p:cNvPr id="15" name="Объект 14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349321934"/>
              </p:ext>
            </p:extLst>
          </p:nvPr>
        </p:nvGraphicFramePr>
        <p:xfrm>
          <a:off x="2051720" y="2924944"/>
          <a:ext cx="1008112" cy="27494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136" name="Microsoft Equation 3.0" r:id="rId11" imgW="838200" imgH="228600" progId="Equation.3">
                  <p:embed/>
                </p:oleObj>
              </mc:Choice>
              <mc:Fallback>
                <p:oleObj name="Microsoft Equation 3.0" r:id="rId11" imgW="838200" imgH="228600" progId="Equation.3">
                  <p:embed/>
                  <p:pic>
                    <p:nvPicPr>
                      <p:cNvPr id="0" name="Object 15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2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051720" y="2924944"/>
                        <a:ext cx="1008112" cy="274940"/>
                      </a:xfrm>
                      <a:prstGeom prst="rect">
                        <a:avLst/>
                      </a:prstGeom>
                      <a:noFill/>
                    </p:spPr>
                  </p:pic>
                </p:oleObj>
              </mc:Fallback>
            </mc:AlternateContent>
          </a:graphicData>
        </a:graphic>
      </p:graphicFrame>
      <p:sp>
        <p:nvSpPr>
          <p:cNvPr id="19" name="Rectangle 21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graphicFrame>
        <p:nvGraphicFramePr>
          <p:cNvPr id="20" name="Объект 19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923100667"/>
              </p:ext>
            </p:extLst>
          </p:nvPr>
        </p:nvGraphicFramePr>
        <p:xfrm>
          <a:off x="4259262" y="3284984"/>
          <a:ext cx="625475" cy="4413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137" name="Microsoft Equation 3.0" r:id="rId13" imgW="622030" imgH="444307" progId="Equation.3">
                  <p:embed/>
                </p:oleObj>
              </mc:Choice>
              <mc:Fallback>
                <p:oleObj name="Microsoft Equation 3.0" r:id="rId13" imgW="622030" imgH="444307" progId="Equation.3">
                  <p:embed/>
                  <p:pic>
                    <p:nvPicPr>
                      <p:cNvPr id="0" name="Object 20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259262" y="3284984"/>
                        <a:ext cx="625475" cy="441325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21" name="Rectangle 23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graphicFrame>
        <p:nvGraphicFramePr>
          <p:cNvPr id="22" name="Объект 21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594768006"/>
              </p:ext>
            </p:extLst>
          </p:nvPr>
        </p:nvGraphicFramePr>
        <p:xfrm>
          <a:off x="3900388" y="3789040"/>
          <a:ext cx="1882775" cy="5937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138" name="Microsoft Equation 3.0" r:id="rId15" imgW="1879600" imgH="596900" progId="Equation.3">
                  <p:embed/>
                </p:oleObj>
              </mc:Choice>
              <mc:Fallback>
                <p:oleObj name="Microsoft Equation 3.0" r:id="rId15" imgW="1879600" imgH="596900" progId="Equation.3">
                  <p:embed/>
                  <p:pic>
                    <p:nvPicPr>
                      <p:cNvPr id="0" name="Object 22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900388" y="3789040"/>
                        <a:ext cx="1882775" cy="593725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23" name="Прямоугольник 22"/>
          <p:cNvSpPr/>
          <p:nvPr/>
        </p:nvSpPr>
        <p:spPr>
          <a:xfrm>
            <a:off x="323528" y="4293096"/>
            <a:ext cx="9036496" cy="193899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kk-KZ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Сонымен қатар, осы берілген функцияның  алғашқы функциясы мына  төмендегі функциялардың кез </a:t>
            </a:r>
            <a:r>
              <a:rPr lang="kk-KZ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келгені </a:t>
            </a:r>
          </a:p>
          <a:p>
            <a:pPr algn="ctr"/>
            <a:r>
              <a:rPr lang="en-US" sz="1700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F</a:t>
            </a:r>
            <a:r>
              <a:rPr lang="en-US" sz="2400" dirty="0" smtClean="0"/>
              <a:t> </a:t>
            </a:r>
            <a:endParaRPr lang="en-US" sz="2400" b="1" dirty="0"/>
          </a:p>
          <a:p>
            <a:endParaRPr lang="kk-KZ" sz="24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kk-KZ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мұндағы</a:t>
            </a:r>
            <a:r>
              <a:rPr lang="ru-RU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 – </a:t>
            </a:r>
            <a:r>
              <a:rPr lang="kk-KZ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тұрақты сан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kk-KZ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себебі </a:t>
            </a:r>
            <a:endParaRPr lang="en-US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graphicFrame>
        <p:nvGraphicFramePr>
          <p:cNvPr id="25" name="Объект 24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528352807"/>
              </p:ext>
            </p:extLst>
          </p:nvPr>
        </p:nvGraphicFramePr>
        <p:xfrm>
          <a:off x="4932040" y="5053991"/>
          <a:ext cx="860425" cy="4413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139" name="Microsoft Equation 3.0" r:id="rId17" imgW="863225" imgH="444307" progId="Equation.3">
                  <p:embed/>
                </p:oleObj>
              </mc:Choice>
              <mc:Fallback>
                <p:oleObj name="Microsoft Equation 3.0" r:id="rId17" imgW="863225" imgH="444307" progId="Equation.3">
                  <p:embed/>
                  <p:pic>
                    <p:nvPicPr>
                      <p:cNvPr id="0" name="Object 31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8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932040" y="5053991"/>
                        <a:ext cx="860425" cy="441325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26" name="Rectangle 33"/>
          <p:cNvSpPr>
            <a:spLocks noChangeArrowheads="1"/>
          </p:cNvSpPr>
          <p:nvPr/>
        </p:nvSpPr>
        <p:spPr bwMode="auto">
          <a:xfrm>
            <a:off x="0" y="898525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en-US" sz="6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rPr>
              <a:t> </a:t>
            </a:r>
            <a:endParaRPr kumimoji="0" lang="en-US" altLang="en-US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27" name="Rectangle 35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graphicFrame>
        <p:nvGraphicFramePr>
          <p:cNvPr id="28" name="Объект 27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73826812"/>
              </p:ext>
            </p:extLst>
          </p:nvPr>
        </p:nvGraphicFramePr>
        <p:xfrm>
          <a:off x="4841776" y="5635929"/>
          <a:ext cx="2416175" cy="5937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140" name="Microsoft Equation 3.0" r:id="rId19" imgW="2413000" imgH="596900" progId="Equation.3">
                  <p:embed/>
                </p:oleObj>
              </mc:Choice>
              <mc:Fallback>
                <p:oleObj name="Microsoft Equation 3.0" r:id="rId19" imgW="2413000" imgH="596900" progId="Equation.3">
                  <p:embed/>
                  <p:pic>
                    <p:nvPicPr>
                      <p:cNvPr id="0" name="Object 34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20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841776" y="5635929"/>
                        <a:ext cx="2416175" cy="593725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2316558024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179512" y="620688"/>
            <a:ext cx="8507288" cy="5937523"/>
          </a:xfrm>
        </p:spPr>
        <p:txBody>
          <a:bodyPr/>
          <a:lstStyle/>
          <a:p>
            <a:r>
              <a:rPr lang="ru-RU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Теорема</a:t>
            </a:r>
            <a:r>
              <a:rPr lang="kk-KZ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1.</a:t>
            </a:r>
            <a:r>
              <a:rPr lang="ru-RU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 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Е</a:t>
            </a:r>
            <a:r>
              <a:rPr lang="kk-KZ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гер   </a:t>
            </a:r>
            <a:r>
              <a:rPr lang="kk-KZ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  функциясы  </a:t>
            </a:r>
            <a:r>
              <a:rPr lang="ru-RU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</a:t>
            </a:r>
            <a:r>
              <a:rPr lang="kk-KZ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kk-KZ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функциясының  </a:t>
            </a:r>
            <a:r>
              <a:rPr lang="ru-RU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kk-KZ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</a:t>
            </a:r>
            <a:r>
              <a:rPr lang="kk-KZ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интервалындағы алғашқы функциясы болса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о</a:t>
            </a:r>
            <a:r>
              <a:rPr lang="kk-KZ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нда  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kk-KZ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функциясының барлық алғашқы функцияларының жиыны  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kk-KZ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 </a:t>
            </a:r>
            <a:r>
              <a:rPr lang="kk-KZ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   формуласымен </a:t>
            </a:r>
            <a:r>
              <a:rPr lang="kk-KZ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беріледі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 </a:t>
            </a:r>
            <a:r>
              <a:rPr lang="kk-KZ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мұндағы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 С  – </a:t>
            </a:r>
            <a:r>
              <a:rPr lang="kk-KZ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тұрақты сан</a:t>
            </a:r>
            <a:r>
              <a:rPr lang="ru-RU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r>
              <a:rPr lang="kk-KZ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Анықтама 2.</a:t>
            </a:r>
            <a:r>
              <a:rPr lang="ru-RU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 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 </a:t>
            </a:r>
            <a:r>
              <a:rPr lang="kk-KZ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функциясының </a:t>
            </a:r>
            <a:r>
              <a:rPr lang="kk-KZ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барлық алғашқы функцияларының   </a:t>
            </a:r>
            <a:r>
              <a:rPr lang="kk-KZ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    жиыны  </a:t>
            </a:r>
            <a:r>
              <a:rPr lang="kk-KZ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фу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н</a:t>
            </a:r>
            <a:r>
              <a:rPr lang="kk-KZ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кциясының анықталмаған интегралы</a:t>
            </a:r>
            <a:r>
              <a:rPr lang="kk-KZ" sz="2400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kk-KZ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деп аталады және   былай белгіленеді: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endParaRPr lang="en-US" sz="24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en-US" sz="2400" dirty="0" smtClean="0"/>
              <a:t>    </a:t>
            </a:r>
            <a:r>
              <a:rPr lang="kk-KZ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функциясы </a:t>
            </a:r>
            <a:r>
              <a:rPr lang="kk-KZ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интеграл астындағы функция  деп аталады, ал  </a:t>
            </a:r>
            <a:r>
              <a:rPr lang="kk-KZ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    - </a:t>
            </a:r>
            <a:r>
              <a:rPr lang="kk-KZ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интеграл астындағы өрнек,    -  интегралдау айнымалысы,    -  анықталмаған  интеграл белгісі  деп аталады.</a:t>
            </a:r>
            <a:endParaRPr lang="en-US" sz="24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kk-KZ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Функцияның анықталмаған интегралын табу амалы осы функцияны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интегр</a:t>
            </a:r>
            <a:r>
              <a:rPr lang="kk-KZ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алдау</a:t>
            </a:r>
            <a:r>
              <a:rPr lang="kk-KZ" sz="2400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kk-KZ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деп аталады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endParaRPr lang="en-US" sz="24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en-US" sz="2400" b="1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en-US" dirty="0"/>
          </a:p>
        </p:txBody>
      </p:sp>
      <p:sp>
        <p:nvSpPr>
          <p:cNvPr id="4" name="Rectangle 2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graphicFrame>
        <p:nvGraphicFramePr>
          <p:cNvPr id="5" name="Объект 4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963149468"/>
              </p:ext>
            </p:extLst>
          </p:nvPr>
        </p:nvGraphicFramePr>
        <p:xfrm>
          <a:off x="2843808" y="764704"/>
          <a:ext cx="443092" cy="266676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176" name="Microsoft Equation 3.0" r:id="rId3" imgW="342751" imgH="203112" progId="Equation.3">
                  <p:embed/>
                </p:oleObj>
              </mc:Choice>
              <mc:Fallback>
                <p:oleObj name="Microsoft Equation 3.0" r:id="rId3" imgW="342751" imgH="203112" progId="Equation.3">
                  <p:embed/>
                  <p:pic>
                    <p:nvPicPr>
                      <p:cNvPr id="0" name="Object 1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843808" y="764704"/>
                        <a:ext cx="443092" cy="266676"/>
                      </a:xfrm>
                      <a:prstGeom prst="rect">
                        <a:avLst/>
                      </a:prstGeom>
                      <a:noFill/>
                    </p:spPr>
                  </p:pic>
                </p:oleObj>
              </mc:Fallback>
            </mc:AlternateContent>
          </a:graphicData>
        </a:graphic>
      </p:graphicFrame>
      <p:sp>
        <p:nvSpPr>
          <p:cNvPr id="6" name="Rectangle 4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graphicFrame>
        <p:nvGraphicFramePr>
          <p:cNvPr id="7" name="Объект 6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4191407586"/>
              </p:ext>
            </p:extLst>
          </p:nvPr>
        </p:nvGraphicFramePr>
        <p:xfrm>
          <a:off x="4860032" y="764704"/>
          <a:ext cx="360040" cy="216691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177" name="Microsoft Equation 3.0" r:id="rId5" imgW="342751" imgH="203112" progId="Equation.3">
                  <p:embed/>
                </p:oleObj>
              </mc:Choice>
              <mc:Fallback>
                <p:oleObj name="Microsoft Equation 3.0" r:id="rId5" imgW="342751" imgH="203112" progId="Equation.3">
                  <p:embed/>
                  <p:pic>
                    <p:nvPicPr>
                      <p:cNvPr id="0" name="Object 3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860032" y="764704"/>
                        <a:ext cx="360040" cy="216691"/>
                      </a:xfrm>
                      <a:prstGeom prst="rect">
                        <a:avLst/>
                      </a:prstGeom>
                      <a:noFill/>
                    </p:spPr>
                  </p:pic>
                </p:oleObj>
              </mc:Fallback>
            </mc:AlternateContent>
          </a:graphicData>
        </a:graphic>
      </p:graphicFrame>
      <p:sp>
        <p:nvSpPr>
          <p:cNvPr id="8" name="Rectangle 6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graphicFrame>
        <p:nvGraphicFramePr>
          <p:cNvPr id="9" name="Объект 8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647338173"/>
              </p:ext>
            </p:extLst>
          </p:nvPr>
        </p:nvGraphicFramePr>
        <p:xfrm>
          <a:off x="7380312" y="764704"/>
          <a:ext cx="379605" cy="235496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178" name="Microsoft Equation 3.0" r:id="rId7" imgW="342603" imgH="215713" progId="Equation.3">
                  <p:embed/>
                </p:oleObj>
              </mc:Choice>
              <mc:Fallback>
                <p:oleObj name="Microsoft Equation 3.0" r:id="rId7" imgW="342603" imgH="215713" progId="Equation.3">
                  <p:embed/>
                  <p:pic>
                    <p:nvPicPr>
                      <p:cNvPr id="0" name="Object 5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8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7380312" y="764704"/>
                        <a:ext cx="379605" cy="235496"/>
                      </a:xfrm>
                      <a:prstGeom prst="rect">
                        <a:avLst/>
                      </a:prstGeom>
                      <a:noFill/>
                    </p:spPr>
                  </p:pic>
                </p:oleObj>
              </mc:Fallback>
            </mc:AlternateContent>
          </a:graphicData>
        </a:graphic>
      </p:graphicFrame>
      <p:sp>
        <p:nvSpPr>
          <p:cNvPr id="10" name="Rectangle 8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graphicFrame>
        <p:nvGraphicFramePr>
          <p:cNvPr id="11" name="Объект 10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300532690"/>
              </p:ext>
            </p:extLst>
          </p:nvPr>
        </p:nvGraphicFramePr>
        <p:xfrm>
          <a:off x="7164288" y="1052736"/>
          <a:ext cx="478576" cy="28803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179" name="Microsoft Equation 3.0" r:id="rId9" imgW="342751" imgH="203112" progId="Equation.3">
                  <p:embed/>
                </p:oleObj>
              </mc:Choice>
              <mc:Fallback>
                <p:oleObj name="Microsoft Equation 3.0" r:id="rId9" imgW="342751" imgH="203112" progId="Equation.3">
                  <p:embed/>
                  <p:pic>
                    <p:nvPicPr>
                      <p:cNvPr id="0" name="Object 7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0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7164288" y="1052736"/>
                        <a:ext cx="478576" cy="288032"/>
                      </a:xfrm>
                      <a:prstGeom prst="rect">
                        <a:avLst/>
                      </a:prstGeom>
                      <a:noFill/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3" name="Объект 12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468205715"/>
              </p:ext>
            </p:extLst>
          </p:nvPr>
        </p:nvGraphicFramePr>
        <p:xfrm>
          <a:off x="8316416" y="1484784"/>
          <a:ext cx="654719" cy="216024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180" name="Microsoft Equation 3.0" r:id="rId11" imgW="622030" imgH="203112" progId="Equation.3">
                  <p:embed/>
                </p:oleObj>
              </mc:Choice>
              <mc:Fallback>
                <p:oleObj name="Microsoft Equation 3.0" r:id="rId11" imgW="622030" imgH="203112" progId="Equation.3">
                  <p:embed/>
                  <p:pic>
                    <p:nvPicPr>
                      <p:cNvPr id="0" name="Object 9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2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8316416" y="1484784"/>
                        <a:ext cx="654719" cy="216024"/>
                      </a:xfrm>
                      <a:prstGeom prst="rect">
                        <a:avLst/>
                      </a:prstGeom>
                      <a:noFill/>
                    </p:spPr>
                  </p:pic>
                </p:oleObj>
              </mc:Fallback>
            </mc:AlternateContent>
          </a:graphicData>
        </a:graphic>
      </p:graphicFrame>
      <p:sp>
        <p:nvSpPr>
          <p:cNvPr id="14" name="Rectangle 12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graphicFrame>
        <p:nvGraphicFramePr>
          <p:cNvPr id="15" name="Объект 14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21066359"/>
              </p:ext>
            </p:extLst>
          </p:nvPr>
        </p:nvGraphicFramePr>
        <p:xfrm>
          <a:off x="2339752" y="2276872"/>
          <a:ext cx="432048" cy="260029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181" name="Microsoft Equation 3.0" r:id="rId13" imgW="342751" imgH="203112" progId="Equation.3">
                  <p:embed/>
                </p:oleObj>
              </mc:Choice>
              <mc:Fallback>
                <p:oleObj name="Microsoft Equation 3.0" r:id="rId13" imgW="342751" imgH="203112" progId="Equation.3">
                  <p:embed/>
                  <p:pic>
                    <p:nvPicPr>
                      <p:cNvPr id="0" name="Object 11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339752" y="2276872"/>
                        <a:ext cx="432048" cy="260029"/>
                      </a:xfrm>
                      <a:prstGeom prst="rect">
                        <a:avLst/>
                      </a:prstGeom>
                      <a:noFill/>
                    </p:spPr>
                  </p:pic>
                </p:oleObj>
              </mc:Fallback>
            </mc:AlternateContent>
          </a:graphicData>
        </a:graphic>
      </p:graphicFrame>
      <p:sp>
        <p:nvSpPr>
          <p:cNvPr id="16" name="Rectangle 14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graphicFrame>
        <p:nvGraphicFramePr>
          <p:cNvPr id="17" name="Объект 16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840270107"/>
              </p:ext>
            </p:extLst>
          </p:nvPr>
        </p:nvGraphicFramePr>
        <p:xfrm>
          <a:off x="2987824" y="2708920"/>
          <a:ext cx="571500" cy="2063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182" name="Microsoft Equation 3.0" r:id="rId15" imgW="571252" imgH="203112" progId="Equation.3">
                  <p:embed/>
                </p:oleObj>
              </mc:Choice>
              <mc:Fallback>
                <p:oleObj name="Microsoft Equation 3.0" r:id="rId15" imgW="571252" imgH="203112" progId="Equation.3">
                  <p:embed/>
                  <p:pic>
                    <p:nvPicPr>
                      <p:cNvPr id="0" name="Object 13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987824" y="2708920"/>
                        <a:ext cx="571500" cy="206375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18" name="Rectangle 23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graphicFrame>
        <p:nvGraphicFramePr>
          <p:cNvPr id="19" name="Объект 18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190554789"/>
              </p:ext>
            </p:extLst>
          </p:nvPr>
        </p:nvGraphicFramePr>
        <p:xfrm>
          <a:off x="7164288" y="2996952"/>
          <a:ext cx="720080" cy="322046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183" name="Microsoft Equation 3.0" r:id="rId17" imgW="634725" imgH="279279" progId="Equation.3">
                  <p:embed/>
                </p:oleObj>
              </mc:Choice>
              <mc:Fallback>
                <p:oleObj name="Microsoft Equation 3.0" r:id="rId17" imgW="634725" imgH="279279" progId="Equation.3">
                  <p:embed/>
                  <p:pic>
                    <p:nvPicPr>
                      <p:cNvPr id="0" name="Object 22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8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7164288" y="2996952"/>
                        <a:ext cx="720080" cy="322046"/>
                      </a:xfrm>
                      <a:prstGeom prst="rect">
                        <a:avLst/>
                      </a:prstGeom>
                      <a:noFill/>
                    </p:spPr>
                  </p:pic>
                </p:oleObj>
              </mc:Fallback>
            </mc:AlternateContent>
          </a:graphicData>
        </a:graphic>
      </p:graphicFrame>
      <p:sp>
        <p:nvSpPr>
          <p:cNvPr id="20" name="Rectangle 25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graphicFrame>
        <p:nvGraphicFramePr>
          <p:cNvPr id="21" name="Объект 20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793906102"/>
              </p:ext>
            </p:extLst>
          </p:nvPr>
        </p:nvGraphicFramePr>
        <p:xfrm>
          <a:off x="395536" y="3457670"/>
          <a:ext cx="432048" cy="260029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184" name="Microsoft Equation 3.0" r:id="rId19" imgW="342751" imgH="203112" progId="Equation.3">
                  <p:embed/>
                </p:oleObj>
              </mc:Choice>
              <mc:Fallback>
                <p:oleObj name="Microsoft Equation 3.0" r:id="rId19" imgW="342751" imgH="203112" progId="Equation.3">
                  <p:embed/>
                  <p:pic>
                    <p:nvPicPr>
                      <p:cNvPr id="0" name="Object 24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20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95536" y="3457670"/>
                        <a:ext cx="432048" cy="260029"/>
                      </a:xfrm>
                      <a:prstGeom prst="rect">
                        <a:avLst/>
                      </a:prstGeom>
                      <a:noFill/>
                    </p:spPr>
                  </p:pic>
                </p:oleObj>
              </mc:Fallback>
            </mc:AlternateContent>
          </a:graphicData>
        </a:graphic>
      </p:graphicFrame>
      <p:sp>
        <p:nvSpPr>
          <p:cNvPr id="22" name="Rectangle 27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graphicFrame>
        <p:nvGraphicFramePr>
          <p:cNvPr id="23" name="Объект 22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4206890777"/>
              </p:ext>
            </p:extLst>
          </p:nvPr>
        </p:nvGraphicFramePr>
        <p:xfrm>
          <a:off x="0" y="3861048"/>
          <a:ext cx="539552" cy="217831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185" name="Microsoft Equation 3.0" r:id="rId21" imgW="507780" imgH="203112" progId="Equation.3">
                  <p:embed/>
                </p:oleObj>
              </mc:Choice>
              <mc:Fallback>
                <p:oleObj name="Microsoft Equation 3.0" r:id="rId21" imgW="507780" imgH="203112" progId="Equation.3">
                  <p:embed/>
                  <p:pic>
                    <p:nvPicPr>
                      <p:cNvPr id="0" name="Object 26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22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0" y="3861048"/>
                        <a:ext cx="539552" cy="217831"/>
                      </a:xfrm>
                      <a:prstGeom prst="rect">
                        <a:avLst/>
                      </a:prstGeom>
                      <a:noFill/>
                    </p:spPr>
                  </p:pic>
                </p:oleObj>
              </mc:Fallback>
            </mc:AlternateContent>
          </a:graphicData>
        </a:graphic>
      </p:graphicFrame>
      <p:sp>
        <p:nvSpPr>
          <p:cNvPr id="24" name="Rectangle 29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graphicFrame>
        <p:nvGraphicFramePr>
          <p:cNvPr id="25" name="Объект 24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113607036"/>
              </p:ext>
            </p:extLst>
          </p:nvPr>
        </p:nvGraphicFramePr>
        <p:xfrm>
          <a:off x="4381784" y="3861048"/>
          <a:ext cx="186159" cy="19524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186" name="Microsoft Equation 3.0" r:id="rId23" imgW="126835" imgH="139518" progId="Equation.3">
                  <p:embed/>
                </p:oleObj>
              </mc:Choice>
              <mc:Fallback>
                <p:oleObj name="Microsoft Equation 3.0" r:id="rId23" imgW="126835" imgH="139518" progId="Equation.3">
                  <p:embed/>
                  <p:pic>
                    <p:nvPicPr>
                      <p:cNvPr id="0" name="Object 28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2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381784" y="3861048"/>
                        <a:ext cx="186159" cy="195240"/>
                      </a:xfrm>
                      <a:prstGeom prst="rect">
                        <a:avLst/>
                      </a:prstGeom>
                      <a:noFill/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27" name="Объект 26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803717036"/>
              </p:ext>
            </p:extLst>
          </p:nvPr>
        </p:nvGraphicFramePr>
        <p:xfrm>
          <a:off x="323528" y="4149080"/>
          <a:ext cx="206375" cy="2825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187" name="Microsoft Equation 3.0" r:id="rId25" imgW="203112" imgH="279279" progId="Equation.3">
                  <p:embed/>
                </p:oleObj>
              </mc:Choice>
              <mc:Fallback>
                <p:oleObj name="Microsoft Equation 3.0" r:id="rId25" imgW="203112" imgH="279279" progId="Equation.3">
                  <p:embed/>
                  <p:pic>
                    <p:nvPicPr>
                      <p:cNvPr id="0" name="Object 30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2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23528" y="4149080"/>
                        <a:ext cx="206375" cy="282575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2488708589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57200" y="548680"/>
            <a:ext cx="8229600" cy="5577483"/>
          </a:xfrm>
        </p:spPr>
        <p:txBody>
          <a:bodyPr/>
          <a:lstStyle/>
          <a:p>
            <a:r>
              <a:rPr lang="kk-KZ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Геометриялық тұрғыдан, анықталмаған интеграл 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kk-KZ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қисықтарының жиынтығы  ( әрбір  С-ның сандық мәніне анықталған қисықтар жиынтығы сәйкес келеді) (сурет 22). Әрбір алғашқы функцияның (қисықтың) графигі   интегралдық қисық</a:t>
            </a:r>
            <a:r>
              <a:rPr lang="kk-KZ" sz="2400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kk-KZ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деп аталады.</a:t>
            </a:r>
            <a:endParaRPr lang="en-US" sz="24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en-US" b="1" dirty="0"/>
          </a:p>
          <a:p>
            <a:endParaRPr lang="en-US" b="1" dirty="0"/>
          </a:p>
          <a:p>
            <a:endParaRPr lang="en-US" dirty="0" smtClean="0"/>
          </a:p>
          <a:p>
            <a:endParaRPr lang="en-US" dirty="0"/>
          </a:p>
          <a:p>
            <a:pPr marL="0" indent="0" algn="ctr">
              <a:buNone/>
            </a:pPr>
            <a:r>
              <a:rPr lang="kk-KZ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Сурет </a:t>
            </a:r>
            <a:r>
              <a:rPr lang="kk-KZ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22</a:t>
            </a:r>
            <a:endParaRPr lang="en-US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" name="Rectangle 2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graphicFrame>
        <p:nvGraphicFramePr>
          <p:cNvPr id="5" name="Объект 4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734354149"/>
              </p:ext>
            </p:extLst>
          </p:nvPr>
        </p:nvGraphicFramePr>
        <p:xfrm>
          <a:off x="7380312" y="692696"/>
          <a:ext cx="936104" cy="210141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083" name="Microsoft Equation 3.0" r:id="rId3" imgW="825500" imgH="203200" progId="Equation.3">
                  <p:embed/>
                </p:oleObj>
              </mc:Choice>
              <mc:Fallback>
                <p:oleObj name="Microsoft Equation 3.0" r:id="rId3" imgW="825500" imgH="203200" progId="Equation.3">
                  <p:embed/>
                  <p:pic>
                    <p:nvPicPr>
                      <p:cNvPr id="0" name="Object 1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7380312" y="692696"/>
                        <a:ext cx="936104" cy="210141"/>
                      </a:xfrm>
                      <a:prstGeom prst="rect">
                        <a:avLst/>
                      </a:prstGeom>
                      <a:noFill/>
                    </p:spPr>
                  </p:pic>
                </p:oleObj>
              </mc:Fallback>
            </mc:AlternateContent>
          </a:graphicData>
        </a:graphic>
      </p:graphicFrame>
      <p:pic>
        <p:nvPicPr>
          <p:cNvPr id="3075" name="Picture 3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352800" y="2636912"/>
            <a:ext cx="2438400" cy="21717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949046817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95536" y="0"/>
            <a:ext cx="8229600" cy="778098"/>
          </a:xfrm>
        </p:spPr>
        <p:txBody>
          <a:bodyPr>
            <a:normAutofit/>
          </a:bodyPr>
          <a:lstStyle/>
          <a:p>
            <a:r>
              <a:rPr lang="kk-KZ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Анықталмаған интегралдың қасиеттері:</a:t>
            </a:r>
            <a:endParaRPr lang="en-US" sz="24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57200" y="764704"/>
            <a:ext cx="8229600" cy="6093296"/>
          </a:xfrm>
        </p:spPr>
        <p:txBody>
          <a:bodyPr>
            <a:normAutofit lnSpcReduction="10000"/>
          </a:bodyPr>
          <a:lstStyle/>
          <a:p>
            <a:pPr marL="514350" lvl="0" indent="-514350">
              <a:buFont typeface="+mj-lt"/>
              <a:buAutoNum type="arabicPeriod"/>
            </a:pPr>
            <a:r>
              <a:rPr lang="kk-KZ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Анықталмаған интегралдың дифференциалы интеграл астындағы өрнекке тең, ал анықталмаған интегралдың туындысы интеграл астындағы функцияға тең:</a:t>
            </a:r>
            <a:endParaRPr lang="en-US" sz="22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514350" indent="-514350">
              <a:buFont typeface="+mj-lt"/>
              <a:buAutoNum type="arabicPeriod"/>
            </a:pPr>
            <a:r>
              <a:rPr lang="kk-KZ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Қандай да функцияның дифференцалынан алынған  анықталмаған интеграл осы функция мен кез келген тұрақты  санның көбейтіндісіне тең</a:t>
            </a:r>
            <a:r>
              <a:rPr lang="ru-RU" sz="2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:</a:t>
            </a:r>
            <a:endParaRPr lang="en-US" sz="22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514350" indent="-514350">
              <a:buFont typeface="+mj-lt"/>
              <a:buAutoNum type="arabicPeriod"/>
            </a:pPr>
            <a:r>
              <a:rPr lang="kk-KZ" sz="2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Тұрақты </a:t>
            </a:r>
            <a:r>
              <a:rPr lang="kk-KZ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көбейткішті </a:t>
            </a:r>
            <a:r>
              <a:rPr lang="ru-RU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интеграл</a:t>
            </a:r>
            <a:r>
              <a:rPr lang="kk-KZ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 белгісінің алдына шығаруға болады</a:t>
            </a:r>
            <a:r>
              <a:rPr lang="ru-RU" sz="2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:</a:t>
            </a:r>
            <a:r>
              <a:rPr lang="en-US" sz="2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2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                                  </a:t>
            </a:r>
            <a:r>
              <a:rPr lang="ru-RU" sz="2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-  </a:t>
            </a:r>
            <a:r>
              <a:rPr lang="kk-KZ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тұрақты сан</a:t>
            </a:r>
            <a:r>
              <a:rPr lang="ru-RU" sz="2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endParaRPr lang="en-US" sz="22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457200" indent="-457200">
              <a:buFont typeface="+mj-lt"/>
              <a:buAutoNum type="arabicPeriod" startAt="4"/>
            </a:pPr>
            <a:r>
              <a:rPr lang="kk-KZ" sz="2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Үзіліссіз </a:t>
            </a:r>
            <a:r>
              <a:rPr lang="kk-KZ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функциялардың алгебралық қосындылардан алынған анықталмаған интеграл жеке қосылғыштардан алынған интегралға тең</a:t>
            </a:r>
            <a:r>
              <a:rPr lang="ru-RU" sz="2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:</a:t>
            </a:r>
            <a:endParaRPr lang="en-US" sz="22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457200" indent="-457200">
              <a:buFont typeface="+mj-lt"/>
              <a:buAutoNum type="arabicPeriod" startAt="4"/>
            </a:pPr>
            <a:r>
              <a:rPr lang="ru-RU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Е</a:t>
            </a:r>
            <a:r>
              <a:rPr lang="kk-KZ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гер</a:t>
            </a:r>
            <a:r>
              <a:rPr lang="ru-RU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       </a:t>
            </a:r>
            <a:r>
              <a:rPr lang="ru-RU" sz="2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        </a:t>
            </a:r>
            <a:r>
              <a:rPr lang="ru-RU" sz="2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,</a:t>
            </a:r>
            <a:r>
              <a:rPr lang="kk-KZ" sz="2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онда</a:t>
            </a:r>
            <a:r>
              <a:rPr lang="ru-RU" sz="2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</a:t>
            </a:r>
            <a:r>
              <a:rPr lang="en-US" sz="2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                    </a:t>
            </a:r>
            <a:r>
              <a:rPr lang="ru-RU" sz="2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kk-KZ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мұндағы </a:t>
            </a:r>
            <a:r>
              <a:rPr lang="ru-RU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       </a:t>
            </a:r>
            <a:r>
              <a:rPr lang="ru-RU" sz="2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- </a:t>
            </a:r>
            <a:r>
              <a:rPr lang="kk-KZ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үзіліссіз туындысы бар  кез келген </a:t>
            </a:r>
            <a:r>
              <a:rPr lang="ru-RU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функция</a:t>
            </a:r>
            <a:r>
              <a:rPr lang="ru-RU" sz="2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endParaRPr lang="en-US" sz="22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>
              <a:buNone/>
            </a:pPr>
            <a:r>
              <a:rPr lang="kk-KZ" sz="2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Сонымен</a:t>
            </a:r>
            <a:r>
              <a:rPr lang="ru-RU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kk-KZ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анықталмаған интегралдың </a:t>
            </a:r>
            <a:r>
              <a:rPr lang="ru-RU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формула</a:t>
            </a:r>
            <a:r>
              <a:rPr lang="kk-KZ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сы интегралдау айнымалысы тәуелсіз айнымалы болса да,  үзіліссіз туындысы бар  осы </a:t>
            </a:r>
            <a:r>
              <a:rPr lang="ru-RU" sz="2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айнымалы</a:t>
            </a:r>
            <a:r>
              <a:rPr lang="kk-KZ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ға тәуелді функция болса да ақиқат  </a:t>
            </a:r>
            <a:r>
              <a:rPr lang="ru-RU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(</a:t>
            </a:r>
            <a:r>
              <a:rPr lang="kk-KZ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интегралдаудың и</a:t>
            </a:r>
            <a:r>
              <a:rPr lang="ru-RU" sz="2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нвариант</a:t>
            </a:r>
            <a:r>
              <a:rPr lang="kk-KZ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тылық </a:t>
            </a:r>
            <a:r>
              <a:rPr lang="ru-RU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формул</a:t>
            </a:r>
            <a:r>
              <a:rPr lang="kk-KZ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ас</a:t>
            </a:r>
            <a:r>
              <a:rPr lang="ru-RU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ы).</a:t>
            </a:r>
            <a:endParaRPr lang="en-US" sz="22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457200" indent="-457200">
              <a:buFont typeface="+mj-lt"/>
              <a:buAutoNum type="arabicPeriod" startAt="4"/>
            </a:pPr>
            <a:endParaRPr lang="en-US" sz="24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514350" indent="-514350">
              <a:buFont typeface="+mj-lt"/>
              <a:buAutoNum type="arabicPeriod"/>
            </a:pPr>
            <a:endParaRPr lang="en-US" dirty="0"/>
          </a:p>
        </p:txBody>
      </p:sp>
      <p:sp>
        <p:nvSpPr>
          <p:cNvPr id="19" name="Rectangle 17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graphicFrame>
        <p:nvGraphicFramePr>
          <p:cNvPr id="20" name="Объект 19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542641741"/>
              </p:ext>
            </p:extLst>
          </p:nvPr>
        </p:nvGraphicFramePr>
        <p:xfrm>
          <a:off x="6660232" y="1412776"/>
          <a:ext cx="1979712" cy="40785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178" name="Microsoft Equation 3.0" r:id="rId3" imgW="1371600" imgH="279400" progId="Equation.3">
                  <p:embed/>
                </p:oleObj>
              </mc:Choice>
              <mc:Fallback>
                <p:oleObj name="Microsoft Equation 3.0" r:id="rId3" imgW="1371600" imgH="279400" progId="Equation.3">
                  <p:embed/>
                  <p:pic>
                    <p:nvPicPr>
                      <p:cNvPr id="0" name="Object 16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6660232" y="1412776"/>
                        <a:ext cx="1979712" cy="407858"/>
                      </a:xfrm>
                      <a:prstGeom prst="rect">
                        <a:avLst/>
                      </a:prstGeom>
                      <a:noFill/>
                    </p:spPr>
                  </p:pic>
                </p:oleObj>
              </mc:Fallback>
            </mc:AlternateContent>
          </a:graphicData>
        </a:graphic>
      </p:graphicFrame>
      <p:sp>
        <p:nvSpPr>
          <p:cNvPr id="21" name="Rectangle 19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graphicFrame>
        <p:nvGraphicFramePr>
          <p:cNvPr id="22" name="Объект 21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406406802"/>
              </p:ext>
            </p:extLst>
          </p:nvPr>
        </p:nvGraphicFramePr>
        <p:xfrm>
          <a:off x="4355976" y="2348880"/>
          <a:ext cx="1656184" cy="37698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179" name="Microsoft Equation 3.0" r:id="rId5" imgW="1244600" imgH="279400" progId="Equation.3">
                  <p:embed/>
                </p:oleObj>
              </mc:Choice>
              <mc:Fallback>
                <p:oleObj name="Microsoft Equation 3.0" r:id="rId5" imgW="1244600" imgH="279400" progId="Equation.3">
                  <p:embed/>
                  <p:pic>
                    <p:nvPicPr>
                      <p:cNvPr id="0" name="Object 18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355976" y="2348880"/>
                        <a:ext cx="1656184" cy="376983"/>
                      </a:xfrm>
                      <a:prstGeom prst="rect">
                        <a:avLst/>
                      </a:prstGeom>
                      <a:noFill/>
                    </p:spPr>
                  </p:pic>
                </p:oleObj>
              </mc:Fallback>
            </mc:AlternateContent>
          </a:graphicData>
        </a:graphic>
      </p:graphicFrame>
      <p:sp>
        <p:nvSpPr>
          <p:cNvPr id="23" name="Rectangle 21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graphicFrame>
        <p:nvGraphicFramePr>
          <p:cNvPr id="24" name="Объект 23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322493394"/>
              </p:ext>
            </p:extLst>
          </p:nvPr>
        </p:nvGraphicFramePr>
        <p:xfrm>
          <a:off x="2123728" y="3068960"/>
          <a:ext cx="2376264" cy="33892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180" name="Microsoft Equation 3.0" r:id="rId7" imgW="1981200" imgH="279400" progId="Equation.3">
                  <p:embed/>
                </p:oleObj>
              </mc:Choice>
              <mc:Fallback>
                <p:oleObj name="Microsoft Equation 3.0" r:id="rId7" imgW="1981200" imgH="279400" progId="Equation.3">
                  <p:embed/>
                  <p:pic>
                    <p:nvPicPr>
                      <p:cNvPr id="0" name="Object 20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8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123728" y="3068960"/>
                        <a:ext cx="2376264" cy="338922"/>
                      </a:xfrm>
                      <a:prstGeom prst="rect">
                        <a:avLst/>
                      </a:prstGeom>
                      <a:noFill/>
                    </p:spPr>
                  </p:pic>
                </p:oleObj>
              </mc:Fallback>
            </mc:AlternateContent>
          </a:graphicData>
        </a:graphic>
      </p:graphicFrame>
      <p:sp>
        <p:nvSpPr>
          <p:cNvPr id="25" name="Rectangle 26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graphicFrame>
        <p:nvGraphicFramePr>
          <p:cNvPr id="26" name="Объект 25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400940320"/>
              </p:ext>
            </p:extLst>
          </p:nvPr>
        </p:nvGraphicFramePr>
        <p:xfrm>
          <a:off x="2843808" y="4005064"/>
          <a:ext cx="2808312" cy="313601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181" name="Microsoft Equation 3.0" r:id="rId9" imgW="2527300" imgH="279400" progId="Equation.3">
                  <p:embed/>
                </p:oleObj>
              </mc:Choice>
              <mc:Fallback>
                <p:oleObj name="Microsoft Equation 3.0" r:id="rId9" imgW="2527300" imgH="279400" progId="Equation.3">
                  <p:embed/>
                  <p:pic>
                    <p:nvPicPr>
                      <p:cNvPr id="0" name="Object 25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0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843808" y="4005064"/>
                        <a:ext cx="2808312" cy="313601"/>
                      </a:xfrm>
                      <a:prstGeom prst="rect">
                        <a:avLst/>
                      </a:prstGeom>
                      <a:noFill/>
                    </p:spPr>
                  </p:pic>
                </p:oleObj>
              </mc:Fallback>
            </mc:AlternateContent>
          </a:graphicData>
        </a:graphic>
      </p:graphicFrame>
      <p:sp>
        <p:nvSpPr>
          <p:cNvPr id="27" name="Rectangle 28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graphicFrame>
        <p:nvGraphicFramePr>
          <p:cNvPr id="28" name="Объект 27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615834707"/>
              </p:ext>
            </p:extLst>
          </p:nvPr>
        </p:nvGraphicFramePr>
        <p:xfrm>
          <a:off x="1691680" y="4437112"/>
          <a:ext cx="1296144" cy="29130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182" name="Microsoft Equation 3.0" r:id="rId11" imgW="1257300" imgH="279400" progId="Equation.3">
                  <p:embed/>
                </p:oleObj>
              </mc:Choice>
              <mc:Fallback>
                <p:oleObj name="Microsoft Equation 3.0" r:id="rId11" imgW="1257300" imgH="279400" progId="Equation.3">
                  <p:embed/>
                  <p:pic>
                    <p:nvPicPr>
                      <p:cNvPr id="0" name="Object 27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2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691680" y="4437112"/>
                        <a:ext cx="1296144" cy="291305"/>
                      </a:xfrm>
                      <a:prstGeom prst="rect">
                        <a:avLst/>
                      </a:prstGeom>
                      <a:noFill/>
                    </p:spPr>
                  </p:pic>
                </p:oleObj>
              </mc:Fallback>
            </mc:AlternateContent>
          </a:graphicData>
        </a:graphic>
      </p:graphicFrame>
      <p:sp>
        <p:nvSpPr>
          <p:cNvPr id="29" name="Rectangle 30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graphicFrame>
        <p:nvGraphicFramePr>
          <p:cNvPr id="30" name="Объект 29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4110497178"/>
              </p:ext>
            </p:extLst>
          </p:nvPr>
        </p:nvGraphicFramePr>
        <p:xfrm>
          <a:off x="3821112" y="4437112"/>
          <a:ext cx="1501775" cy="2889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183" name="Microsoft Equation 3.0" r:id="rId13" imgW="1497950" imgH="291973" progId="Equation.3">
                  <p:embed/>
                </p:oleObj>
              </mc:Choice>
              <mc:Fallback>
                <p:oleObj name="Microsoft Equation 3.0" r:id="rId13" imgW="1497950" imgH="291973" progId="Equation.3">
                  <p:embed/>
                  <p:pic>
                    <p:nvPicPr>
                      <p:cNvPr id="0" name="Object 29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821112" y="4437112"/>
                        <a:ext cx="1501775" cy="288925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31" name="Rectangle 32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graphicFrame>
        <p:nvGraphicFramePr>
          <p:cNvPr id="32" name="Объект 31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277703921"/>
              </p:ext>
            </p:extLst>
          </p:nvPr>
        </p:nvGraphicFramePr>
        <p:xfrm>
          <a:off x="6516216" y="4437112"/>
          <a:ext cx="681608" cy="25560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184" name="Microsoft Equation 3.0" r:id="rId15" imgW="609600" imgH="228600" progId="Equation.3">
                  <p:embed/>
                </p:oleObj>
              </mc:Choice>
              <mc:Fallback>
                <p:oleObj name="Microsoft Equation 3.0" r:id="rId15" imgW="609600" imgH="228600" progId="Equation.3">
                  <p:embed/>
                  <p:pic>
                    <p:nvPicPr>
                      <p:cNvPr id="0" name="Object 31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6516216" y="4437112"/>
                        <a:ext cx="681608" cy="255603"/>
                      </a:xfrm>
                      <a:prstGeom prst="rect">
                        <a:avLst/>
                      </a:prstGeom>
                      <a:noFill/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3944471578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07504" y="116632"/>
            <a:ext cx="8784976" cy="1143000"/>
          </a:xfrm>
        </p:spPr>
        <p:txBody>
          <a:bodyPr>
            <a:normAutofit fontScale="90000"/>
          </a:bodyPr>
          <a:lstStyle/>
          <a:p>
            <a:r>
              <a:rPr lang="kk-KZ" sz="22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Негізгі </a:t>
            </a:r>
            <a:r>
              <a:rPr lang="kk-KZ" sz="2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интегралдар кестесі.</a:t>
            </a:r>
            <a:r>
              <a:rPr lang="en-US" sz="2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en-US" sz="2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kk-KZ" sz="2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 </a:t>
            </a:r>
            <a:r>
              <a:rPr lang="kk-KZ" sz="22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Дифференциалдық </a:t>
            </a:r>
            <a:r>
              <a:rPr lang="kk-KZ" sz="2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есептеулердің негізгі формулаларынан шығатын интегралдар кестесін қарастырамыз:</a:t>
            </a:r>
            <a:r>
              <a:rPr lang="en-US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en-US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endParaRPr lang="en-US" sz="22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" name="Rectangle 2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graphicFrame>
        <p:nvGraphicFramePr>
          <p:cNvPr id="5" name="Объект 4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418729516"/>
              </p:ext>
            </p:extLst>
          </p:nvPr>
        </p:nvGraphicFramePr>
        <p:xfrm>
          <a:off x="2915816" y="1052736"/>
          <a:ext cx="3522750" cy="568863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5128" name="Microsoft Equation 3.0" r:id="rId3" imgW="3937000" imgH="6362700" progId="Equation.3">
                  <p:embed/>
                </p:oleObj>
              </mc:Choice>
              <mc:Fallback>
                <p:oleObj name="Microsoft Equation 3.0" r:id="rId3" imgW="3937000" imgH="6362700" progId="Equation.3">
                  <p:embed/>
                  <p:pic>
                    <p:nvPicPr>
                      <p:cNvPr id="0" name="Object 1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915816" y="1052736"/>
                        <a:ext cx="3522750" cy="5688632"/>
                      </a:xfrm>
                      <a:prstGeom prst="rect">
                        <a:avLst/>
                      </a:prstGeom>
                      <a:noFill/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1298075747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67544" y="188640"/>
            <a:ext cx="8229600" cy="562074"/>
          </a:xfrm>
        </p:spPr>
        <p:txBody>
          <a:bodyPr>
            <a:normAutofit/>
          </a:bodyPr>
          <a:lstStyle/>
          <a:p>
            <a:r>
              <a:rPr lang="kk-KZ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Интегралдаудың негізгі әдістері</a:t>
            </a:r>
            <a:r>
              <a:rPr lang="kk-KZ" sz="20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endParaRPr lang="en-US" sz="2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539552" y="836712"/>
            <a:ext cx="8229600" cy="4525963"/>
          </a:xfrm>
        </p:spPr>
        <p:txBody>
          <a:bodyPr>
            <a:normAutofit/>
          </a:bodyPr>
          <a:lstStyle/>
          <a:p>
            <a:pPr marL="514350" lvl="0" indent="-514350">
              <a:buFont typeface="+mj-lt"/>
              <a:buAutoNum type="arabicPeriod"/>
            </a:pPr>
            <a:r>
              <a:rPr lang="kk-KZ" sz="20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Қарапайым </a:t>
            </a:r>
            <a:r>
              <a:rPr lang="kk-KZ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әдістерді қолданып интегралдау.</a:t>
            </a:r>
            <a:endParaRPr lang="en-US" sz="2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kk-KZ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Қарапайым </a:t>
            </a:r>
            <a:r>
              <a:rPr lang="kk-KZ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әдістер деп ретінде  интеграл астындағы өрнектерге (функцияларға)  тепе-тең түрлендірулер жасау арқылы  немесе анықталған интегралдың қасиеттерін қолдану арқылы кестелік интегралға келтіру әдістерін айтамыз.  </a:t>
            </a:r>
            <a:endParaRPr lang="en-US" sz="2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>
              <a:buNone/>
            </a:pPr>
            <a:r>
              <a:rPr lang="en-US" sz="2000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   </a:t>
            </a:r>
            <a:r>
              <a:rPr lang="kk-KZ" sz="2000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Мысал</a:t>
            </a:r>
            <a:r>
              <a:rPr lang="ru-RU" sz="2000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1</a:t>
            </a:r>
            <a:r>
              <a:rPr lang="ru-RU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.  </a:t>
            </a:r>
            <a:r>
              <a:rPr lang="en-US" sz="20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                                       </a:t>
            </a:r>
            <a:r>
              <a:rPr lang="ru-RU" sz="20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;</a:t>
            </a:r>
            <a:r>
              <a:rPr lang="en-US" sz="20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                  </a:t>
            </a:r>
            <a:endParaRPr lang="en-US" sz="2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>
              <a:buNone/>
            </a:pPr>
            <a:r>
              <a:rPr lang="en-US" sz="2000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   </a:t>
            </a:r>
          </a:p>
          <a:p>
            <a:pPr marL="0" indent="0">
              <a:buNone/>
            </a:pPr>
            <a:r>
              <a:rPr lang="en-US" sz="20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  </a:t>
            </a:r>
            <a:r>
              <a:rPr lang="kk-KZ" sz="2000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Мысал</a:t>
            </a:r>
            <a:r>
              <a:rPr lang="ru-RU" sz="2000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2.</a:t>
            </a:r>
            <a:r>
              <a:rPr lang="ru-RU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                                                                 </a:t>
            </a:r>
            <a:r>
              <a:rPr lang="ru-RU" sz="20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;</a:t>
            </a:r>
            <a:endParaRPr lang="en-US" sz="2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en-US" sz="2000" i="1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>
              <a:buNone/>
            </a:pPr>
            <a:r>
              <a:rPr lang="en-US" sz="2000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   </a:t>
            </a:r>
            <a:r>
              <a:rPr lang="kk-KZ" sz="2000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Мысал</a:t>
            </a:r>
            <a:r>
              <a:rPr lang="ru-RU" sz="2000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3.</a:t>
            </a:r>
            <a:endParaRPr lang="en-US" sz="2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" name="Rectangle 2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graphicFrame>
        <p:nvGraphicFramePr>
          <p:cNvPr id="5" name="Объект 4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524342466"/>
              </p:ext>
            </p:extLst>
          </p:nvPr>
        </p:nvGraphicFramePr>
        <p:xfrm>
          <a:off x="2195736" y="2492896"/>
          <a:ext cx="2438400" cy="4953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6166" name="Microsoft Equation 3.0" r:id="rId3" imgW="2438400" imgH="495300" progId="Equation.3">
                  <p:embed/>
                </p:oleObj>
              </mc:Choice>
              <mc:Fallback>
                <p:oleObj name="Microsoft Equation 3.0" r:id="rId3" imgW="2438400" imgH="495300" progId="Equation.3">
                  <p:embed/>
                  <p:pic>
                    <p:nvPicPr>
                      <p:cNvPr id="0" name="Object 1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195736" y="2492896"/>
                        <a:ext cx="2438400" cy="49530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6" name="Rectangle 4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graphicFrame>
        <p:nvGraphicFramePr>
          <p:cNvPr id="7" name="Объект 6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4268867397"/>
              </p:ext>
            </p:extLst>
          </p:nvPr>
        </p:nvGraphicFramePr>
        <p:xfrm>
          <a:off x="2051720" y="3140968"/>
          <a:ext cx="4130675" cy="5937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6167" name="Microsoft Equation 3.0" r:id="rId5" imgW="4127500" imgH="596900" progId="Equation.3">
                  <p:embed/>
                </p:oleObj>
              </mc:Choice>
              <mc:Fallback>
                <p:oleObj name="Microsoft Equation 3.0" r:id="rId5" imgW="4127500" imgH="596900" progId="Equation.3">
                  <p:embed/>
                  <p:pic>
                    <p:nvPicPr>
                      <p:cNvPr id="0" name="Object 3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051720" y="3140968"/>
                        <a:ext cx="4130675" cy="593725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8" name="Rectangle 6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graphicFrame>
        <p:nvGraphicFramePr>
          <p:cNvPr id="9" name="Объект 8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836616208"/>
              </p:ext>
            </p:extLst>
          </p:nvPr>
        </p:nvGraphicFramePr>
        <p:xfrm>
          <a:off x="2123728" y="3933056"/>
          <a:ext cx="2873375" cy="4349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6168" name="Microsoft Equation 3.0" r:id="rId7" imgW="2870200" imgH="431800" progId="Equation.3">
                  <p:embed/>
                </p:oleObj>
              </mc:Choice>
              <mc:Fallback>
                <p:oleObj name="Microsoft Equation 3.0" r:id="rId7" imgW="2870200" imgH="431800" progId="Equation.3">
                  <p:embed/>
                  <p:pic>
                    <p:nvPicPr>
                      <p:cNvPr id="0" name="Object 5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8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123728" y="3933056"/>
                        <a:ext cx="2873375" cy="434975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384214816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57200" y="116632"/>
            <a:ext cx="8229600" cy="6009531"/>
          </a:xfrm>
        </p:spPr>
        <p:txBody>
          <a:bodyPr/>
          <a:lstStyle/>
          <a:p>
            <a:pPr marL="514350" lvl="0" indent="-514350">
              <a:buFont typeface="+mj-lt"/>
              <a:buAutoNum type="arabicPeriod" startAt="2"/>
            </a:pPr>
            <a:r>
              <a:rPr lang="kk-KZ" sz="20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Айнымалыны </a:t>
            </a:r>
            <a:r>
              <a:rPr lang="kk-KZ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ауыстыру  әдісін қолданып интегралдау.</a:t>
            </a:r>
            <a:endParaRPr lang="en-US" sz="2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kk-KZ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Айнымалыны ауыстыру  әдісін қолданып интегралдау  интегралға жаңа айнымалы енгізуге негізделген. Жаңа айнымалы енгізу негізінде берілген интеграл жаңа интегралға, яғни, кестелік немесе кестелік интегралға куелтірілетін интегралға көшеді. </a:t>
            </a:r>
            <a:endParaRPr lang="en-US" sz="2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en-US" sz="2000" dirty="0" smtClean="0"/>
              <a:t>           </a:t>
            </a:r>
            <a:r>
              <a:rPr lang="kk-KZ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интегралын </a:t>
            </a:r>
            <a:r>
              <a:rPr lang="kk-KZ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есептеу қажет болсын.  </a:t>
            </a:r>
            <a:r>
              <a:rPr lang="en-US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      </a:t>
            </a:r>
            <a:r>
              <a:rPr lang="kk-KZ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жаңа </a:t>
            </a:r>
            <a:r>
              <a:rPr lang="kk-KZ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айнымалысын  енгіземіз, мұндағы   </a:t>
            </a:r>
            <a:r>
              <a:rPr lang="en-US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 </a:t>
            </a:r>
            <a:r>
              <a:rPr lang="kk-KZ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kk-KZ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-  үзіліссіз туындысы бар функция.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kk-KZ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Онда   </a:t>
            </a:r>
            <a:r>
              <a:rPr lang="en-US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 </a:t>
            </a:r>
            <a:r>
              <a:rPr lang="kk-KZ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және </a:t>
            </a:r>
            <a:r>
              <a:rPr lang="kk-KZ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анықталмаған интегралды интегралдаудың инварианттылық формуласының қасиеттері негізінде </a:t>
            </a:r>
            <a:r>
              <a:rPr lang="kk-KZ" sz="20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айнымалыны ауыстыру формуласын </a:t>
            </a:r>
            <a:r>
              <a:rPr lang="kk-KZ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аламыз</a:t>
            </a:r>
            <a:r>
              <a:rPr lang="kk-KZ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:</a:t>
            </a:r>
            <a:endParaRPr lang="en-US" sz="20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kk-KZ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Бұл формула анықталмаған интегралда айнымалыны ауыстыру формуласы деп аталады. Интегралдың оң жағын есептеп шығарғаннан кейін интегралдың жаңа айнымалысы  t –дан қайта   x    айнымалысына көшеміз. </a:t>
            </a:r>
            <a:endParaRPr lang="en-US" sz="20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>
              <a:buNone/>
            </a:pPr>
            <a:r>
              <a:rPr lang="kk-KZ" sz="18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Мысал </a:t>
            </a:r>
            <a:r>
              <a:rPr lang="ru-RU" sz="20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4.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   </a:t>
            </a:r>
            <a:r>
              <a:rPr lang="en-US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</a:t>
            </a:r>
            <a:r>
              <a:rPr lang="kk-KZ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</a:t>
            </a:r>
            <a:r>
              <a:rPr lang="en-US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</a:t>
            </a:r>
            <a:r>
              <a:rPr lang="kk-KZ" sz="1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тап</a:t>
            </a:r>
            <a:r>
              <a:rPr lang="ru-RU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endParaRPr lang="en-US" sz="1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>
              <a:buNone/>
            </a:pPr>
            <a:r>
              <a:rPr lang="kk-KZ" sz="18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Шешуі: </a:t>
            </a:r>
            <a:r>
              <a:rPr lang="kk-KZ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 </a:t>
            </a:r>
            <a:r>
              <a:rPr lang="en-US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kk-KZ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   </a:t>
            </a:r>
            <a:r>
              <a:rPr lang="kk-KZ" sz="1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деп </a:t>
            </a:r>
            <a:r>
              <a:rPr lang="kk-KZ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белгілесек, онда </a:t>
            </a:r>
            <a:r>
              <a:rPr lang="en-US" sz="1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          </a:t>
            </a:r>
            <a:r>
              <a:rPr lang="kk-KZ" sz="1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r>
              <a:rPr lang="kk-KZ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Сонымен, </a:t>
            </a:r>
            <a:r>
              <a:rPr lang="en-US" sz="1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                               </a:t>
            </a:r>
            <a:r>
              <a:rPr lang="kk-KZ" sz="1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endParaRPr lang="en-US" sz="1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>
              <a:buNone/>
            </a:pPr>
            <a:r>
              <a:rPr lang="kk-KZ" sz="18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Мысал 5. </a:t>
            </a:r>
            <a:r>
              <a:rPr lang="kk-KZ" sz="1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  </a:t>
            </a:r>
            <a:r>
              <a:rPr lang="ru-RU" sz="1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kk-KZ" sz="1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8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    </a:t>
            </a:r>
            <a:r>
              <a:rPr lang="kk-KZ" sz="18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8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     </a:t>
            </a:r>
            <a:r>
              <a:rPr lang="kk-KZ" sz="1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тап</a:t>
            </a:r>
            <a:r>
              <a:rPr lang="kk-KZ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r>
              <a:rPr lang="kk-KZ" sz="1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endParaRPr lang="en-US" sz="1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>
              <a:buNone/>
            </a:pPr>
            <a:r>
              <a:rPr lang="kk-KZ" sz="18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Шешуі:</a:t>
            </a:r>
            <a:r>
              <a:rPr lang="kk-KZ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   </a:t>
            </a:r>
            <a:r>
              <a:rPr lang="en-US" sz="1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        </a:t>
            </a:r>
            <a:r>
              <a:rPr lang="kk-KZ" sz="1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болсын</a:t>
            </a:r>
            <a:r>
              <a:rPr lang="kk-KZ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онда </a:t>
            </a:r>
            <a:r>
              <a:rPr lang="en-US" sz="1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          </a:t>
            </a:r>
            <a:r>
              <a:rPr lang="kk-KZ" sz="1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            </a:t>
            </a:r>
            <a:r>
              <a:rPr lang="kk-KZ" sz="1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.  </a:t>
            </a:r>
            <a:r>
              <a:rPr lang="kk-KZ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Сондықтан</a:t>
            </a:r>
            <a:endParaRPr lang="en-US" sz="1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en-US" sz="2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en-US" sz="2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" name="Rectangle 2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graphicFrame>
        <p:nvGraphicFramePr>
          <p:cNvPr id="5" name="Объект 4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651975205"/>
              </p:ext>
            </p:extLst>
          </p:nvPr>
        </p:nvGraphicFramePr>
        <p:xfrm>
          <a:off x="755576" y="1844824"/>
          <a:ext cx="708025" cy="2889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7268" name="Microsoft Equation 3.0" r:id="rId4" imgW="710891" imgH="291973" progId="Equation.3">
                  <p:embed/>
                </p:oleObj>
              </mc:Choice>
              <mc:Fallback>
                <p:oleObj name="Microsoft Equation 3.0" r:id="rId4" imgW="710891" imgH="291973" progId="Equation.3">
                  <p:embed/>
                  <p:pic>
                    <p:nvPicPr>
                      <p:cNvPr id="0" name="Object 1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755576" y="1844824"/>
                        <a:ext cx="708025" cy="288925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6" name="Rectangle 4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graphicFrame>
        <p:nvGraphicFramePr>
          <p:cNvPr id="7" name="Объект 6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919793269"/>
              </p:ext>
            </p:extLst>
          </p:nvPr>
        </p:nvGraphicFramePr>
        <p:xfrm>
          <a:off x="5292080" y="1844824"/>
          <a:ext cx="571500" cy="2286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7269" name="Microsoft Equation 3.0" r:id="rId6" imgW="571252" imgH="228501" progId="Equation.3">
                  <p:embed/>
                </p:oleObj>
              </mc:Choice>
              <mc:Fallback>
                <p:oleObj name="Microsoft Equation 3.0" r:id="rId6" imgW="571252" imgH="228501" progId="Equation.3">
                  <p:embed/>
                  <p:pic>
                    <p:nvPicPr>
                      <p:cNvPr id="0" name="Object 3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7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5292080" y="1844824"/>
                        <a:ext cx="571500" cy="22860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8" name="Rectangle 6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graphicFrame>
        <p:nvGraphicFramePr>
          <p:cNvPr id="9" name="Объект 8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592668010"/>
              </p:ext>
            </p:extLst>
          </p:nvPr>
        </p:nvGraphicFramePr>
        <p:xfrm>
          <a:off x="2987824" y="2132856"/>
          <a:ext cx="360040" cy="25167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7270" name="Microsoft Equation 3.0" r:id="rId8" imgW="330200" imgH="228600" progId="Equation.3">
                  <p:embed/>
                </p:oleObj>
              </mc:Choice>
              <mc:Fallback>
                <p:oleObj name="Microsoft Equation 3.0" r:id="rId8" imgW="330200" imgH="228600" progId="Equation.3">
                  <p:embed/>
                  <p:pic>
                    <p:nvPicPr>
                      <p:cNvPr id="0" name="Object 5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9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987824" y="2132856"/>
                        <a:ext cx="360040" cy="251678"/>
                      </a:xfrm>
                      <a:prstGeom prst="rect">
                        <a:avLst/>
                      </a:prstGeom>
                      <a:noFill/>
                    </p:spPr>
                  </p:pic>
                </p:oleObj>
              </mc:Fallback>
            </mc:AlternateContent>
          </a:graphicData>
        </a:graphic>
      </p:graphicFrame>
      <p:sp>
        <p:nvSpPr>
          <p:cNvPr id="10" name="Rectangle 8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graphicFrame>
        <p:nvGraphicFramePr>
          <p:cNvPr id="11" name="Объект 10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064394190"/>
              </p:ext>
            </p:extLst>
          </p:nvPr>
        </p:nvGraphicFramePr>
        <p:xfrm>
          <a:off x="7884368" y="2132856"/>
          <a:ext cx="876300" cy="2444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7271" name="Microsoft Equation 3.0" r:id="rId10" imgW="876300" imgH="241300" progId="Equation.3">
                  <p:embed/>
                </p:oleObj>
              </mc:Choice>
              <mc:Fallback>
                <p:oleObj name="Microsoft Equation 3.0" r:id="rId10" imgW="876300" imgH="241300" progId="Equation.3">
                  <p:embed/>
                  <p:pic>
                    <p:nvPicPr>
                      <p:cNvPr id="0" name="Object 7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1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7884368" y="2132856"/>
                        <a:ext cx="876300" cy="244475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12" name="Rectangle 10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graphicFrame>
        <p:nvGraphicFramePr>
          <p:cNvPr id="13" name="Объект 12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472196897"/>
              </p:ext>
            </p:extLst>
          </p:nvPr>
        </p:nvGraphicFramePr>
        <p:xfrm>
          <a:off x="3275856" y="3068960"/>
          <a:ext cx="2079625" cy="2889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7272" name="Microsoft Equation 3.0" r:id="rId12" imgW="2082800" imgH="292100" progId="Equation.3">
                  <p:embed/>
                </p:oleObj>
              </mc:Choice>
              <mc:Fallback>
                <p:oleObj name="Microsoft Equation 3.0" r:id="rId12" imgW="2082800" imgH="292100" progId="Equation.3">
                  <p:embed/>
                  <p:pic>
                    <p:nvPicPr>
                      <p:cNvPr id="0" name="Object 9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3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275856" y="3068960"/>
                        <a:ext cx="2079625" cy="288925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24" name="Rectangle 21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graphicFrame>
        <p:nvGraphicFramePr>
          <p:cNvPr id="25" name="Объект 24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165940332"/>
              </p:ext>
            </p:extLst>
          </p:nvPr>
        </p:nvGraphicFramePr>
        <p:xfrm>
          <a:off x="1619672" y="4581128"/>
          <a:ext cx="495300" cy="4191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7273" name="Microsoft Equation 3.0" r:id="rId14" imgW="495085" imgH="418918" progId="Equation.3">
                  <p:embed/>
                </p:oleObj>
              </mc:Choice>
              <mc:Fallback>
                <p:oleObj name="Microsoft Equation 3.0" r:id="rId14" imgW="495085" imgH="418918" progId="Equation.3">
                  <p:embed/>
                  <p:pic>
                    <p:nvPicPr>
                      <p:cNvPr id="0" name="Object 20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619672" y="4581128"/>
                        <a:ext cx="495300" cy="41910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26" name="Rectangle 23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graphicFrame>
        <p:nvGraphicFramePr>
          <p:cNvPr id="27" name="Объект 26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774077641"/>
              </p:ext>
            </p:extLst>
          </p:nvPr>
        </p:nvGraphicFramePr>
        <p:xfrm>
          <a:off x="1403648" y="5085184"/>
          <a:ext cx="434975" cy="2286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7274" name="Microsoft Equation 3.0" r:id="rId16" imgW="431613" imgH="228501" progId="Equation.3">
                  <p:embed/>
                </p:oleObj>
              </mc:Choice>
              <mc:Fallback>
                <p:oleObj name="Microsoft Equation 3.0" r:id="rId16" imgW="431613" imgH="228501" progId="Equation.3">
                  <p:embed/>
                  <p:pic>
                    <p:nvPicPr>
                      <p:cNvPr id="0" name="Object 22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7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403648" y="5085184"/>
                        <a:ext cx="434975" cy="22860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28" name="Rectangle 25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graphicFrame>
        <p:nvGraphicFramePr>
          <p:cNvPr id="29" name="Объект 28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664243942"/>
              </p:ext>
            </p:extLst>
          </p:nvPr>
        </p:nvGraphicFramePr>
        <p:xfrm>
          <a:off x="3934408" y="5085184"/>
          <a:ext cx="609600" cy="2286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7275" name="Microsoft Equation 3.0" r:id="rId18" imgW="609600" imgH="228600" progId="Equation.3">
                  <p:embed/>
                </p:oleObj>
              </mc:Choice>
              <mc:Fallback>
                <p:oleObj name="Microsoft Equation 3.0" r:id="rId18" imgW="609600" imgH="228600" progId="Equation.3">
                  <p:embed/>
                  <p:pic>
                    <p:nvPicPr>
                      <p:cNvPr id="0" name="Object 24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9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934408" y="5085184"/>
                        <a:ext cx="609600" cy="22860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30" name="Rectangle 27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graphicFrame>
        <p:nvGraphicFramePr>
          <p:cNvPr id="31" name="Объект 30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973581389"/>
              </p:ext>
            </p:extLst>
          </p:nvPr>
        </p:nvGraphicFramePr>
        <p:xfrm>
          <a:off x="5796136" y="4941168"/>
          <a:ext cx="1774825" cy="4191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7276" name="Microsoft Equation 3.0" r:id="rId20" imgW="1778000" imgH="419100" progId="Equation.3">
                  <p:embed/>
                </p:oleObj>
              </mc:Choice>
              <mc:Fallback>
                <p:oleObj name="Microsoft Equation 3.0" r:id="rId20" imgW="1778000" imgH="419100" progId="Equation.3">
                  <p:embed/>
                  <p:pic>
                    <p:nvPicPr>
                      <p:cNvPr id="0" name="Object 26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21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5796136" y="4941168"/>
                        <a:ext cx="1774825" cy="41910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32" name="Rectangle 29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graphicFrame>
        <p:nvGraphicFramePr>
          <p:cNvPr id="33" name="Объект 32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842813005"/>
              </p:ext>
            </p:extLst>
          </p:nvPr>
        </p:nvGraphicFramePr>
        <p:xfrm>
          <a:off x="1547664" y="5373216"/>
          <a:ext cx="952500" cy="3048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7277" name="Microsoft Equation 3.0" r:id="rId22" imgW="952087" imgH="304668" progId="Equation.3">
                  <p:embed/>
                </p:oleObj>
              </mc:Choice>
              <mc:Fallback>
                <p:oleObj name="Microsoft Equation 3.0" r:id="rId22" imgW="952087" imgH="304668" progId="Equation.3">
                  <p:embed/>
                  <p:pic>
                    <p:nvPicPr>
                      <p:cNvPr id="0" name="Object 28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23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547664" y="5373216"/>
                        <a:ext cx="952500" cy="30480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34" name="Rectangle 31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graphicFrame>
        <p:nvGraphicFramePr>
          <p:cNvPr id="35" name="Объект 34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021247089"/>
              </p:ext>
            </p:extLst>
          </p:nvPr>
        </p:nvGraphicFramePr>
        <p:xfrm>
          <a:off x="1331640" y="5661248"/>
          <a:ext cx="739775" cy="2825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7278" name="Microsoft Equation 3.0" r:id="rId24" imgW="736600" imgH="279400" progId="Equation.3">
                  <p:embed/>
                </p:oleObj>
              </mc:Choice>
              <mc:Fallback>
                <p:oleObj name="Microsoft Equation 3.0" r:id="rId24" imgW="736600" imgH="279400" progId="Equation.3">
                  <p:embed/>
                  <p:pic>
                    <p:nvPicPr>
                      <p:cNvPr id="0" name="Object 30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2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331640" y="5661248"/>
                        <a:ext cx="739775" cy="282575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36" name="Rectangle 33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graphicFrame>
        <p:nvGraphicFramePr>
          <p:cNvPr id="37" name="Объект 36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075192719"/>
              </p:ext>
            </p:extLst>
          </p:nvPr>
        </p:nvGraphicFramePr>
        <p:xfrm>
          <a:off x="3491880" y="5661248"/>
          <a:ext cx="1463675" cy="2667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7279" name="Microsoft Equation 3.0" r:id="rId26" imgW="1459866" imgH="266584" progId="Equation.3">
                  <p:embed/>
                </p:oleObj>
              </mc:Choice>
              <mc:Fallback>
                <p:oleObj name="Microsoft Equation 3.0" r:id="rId26" imgW="1459866" imgH="266584" progId="Equation.3">
                  <p:embed/>
                  <p:pic>
                    <p:nvPicPr>
                      <p:cNvPr id="0" name="Object 32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27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491880" y="5661248"/>
                        <a:ext cx="1463675" cy="26670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38" name="Rectangle 47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graphicFrame>
        <p:nvGraphicFramePr>
          <p:cNvPr id="39" name="Объект 38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807541012"/>
              </p:ext>
            </p:extLst>
          </p:nvPr>
        </p:nvGraphicFramePr>
        <p:xfrm>
          <a:off x="611560" y="5888992"/>
          <a:ext cx="5472608" cy="8984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7280" name="Microsoft Equation 3.0" r:id="rId28" imgW="5105400" imgH="838200" progId="Equation.3">
                  <p:embed/>
                </p:oleObj>
              </mc:Choice>
              <mc:Fallback>
                <p:oleObj name="Microsoft Equation 3.0" r:id="rId28" imgW="5105400" imgH="838200" progId="Equation.3">
                  <p:embed/>
                  <p:pic>
                    <p:nvPicPr>
                      <p:cNvPr id="0" name="Object 46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29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611560" y="5888992"/>
                        <a:ext cx="5472608" cy="898488"/>
                      </a:xfrm>
                      <a:prstGeom prst="rect">
                        <a:avLst/>
                      </a:prstGeom>
                      <a:noFill/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301037806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67544" y="23326"/>
            <a:ext cx="8229600" cy="562074"/>
          </a:xfrm>
        </p:spPr>
        <p:txBody>
          <a:bodyPr>
            <a:normAutofit/>
          </a:bodyPr>
          <a:lstStyle/>
          <a:p>
            <a:pPr marL="457200" lvl="0" indent="-457200" algn="l">
              <a:buFont typeface="+mj-lt"/>
              <a:buAutoNum type="arabicPeriod" startAt="3"/>
            </a:pPr>
            <a:r>
              <a:rPr lang="kk-KZ" sz="20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Бөліктеп </a:t>
            </a:r>
            <a:r>
              <a:rPr lang="kk-KZ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интегралдау әдісі.</a:t>
            </a:r>
            <a:endParaRPr lang="en-US" sz="2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251520" y="620688"/>
            <a:ext cx="8373616" cy="6048672"/>
          </a:xfrm>
        </p:spPr>
        <p:txBody>
          <a:bodyPr>
            <a:normAutofit/>
          </a:bodyPr>
          <a:lstStyle/>
          <a:p>
            <a:r>
              <a:rPr lang="en-US" sz="1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     </a:t>
            </a:r>
            <a:r>
              <a:rPr lang="kk-KZ" sz="1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және  </a:t>
            </a:r>
            <a:r>
              <a:rPr lang="ru-RU" sz="1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</a:t>
            </a:r>
            <a:r>
              <a:rPr lang="en-US" sz="1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  </a:t>
            </a:r>
            <a:r>
              <a:rPr lang="ru-RU" sz="1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 </a:t>
            </a:r>
            <a:r>
              <a:rPr lang="ru-RU" sz="18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функци</a:t>
            </a:r>
            <a:r>
              <a:rPr lang="kk-KZ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ялары үзіліссіз туындылары бар функциялар болсын. Онда  </a:t>
            </a:r>
            <a:r>
              <a:rPr lang="en-US" sz="1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                   </a:t>
            </a:r>
            <a:r>
              <a:rPr lang="kk-KZ" sz="1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r>
              <a:rPr lang="kk-KZ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Бұл теңдіктің екі жағын да интегралдасақ, </a:t>
            </a:r>
            <a:endParaRPr lang="en-US" sz="18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>
              <a:buNone/>
            </a:pPr>
            <a:r>
              <a:rPr lang="en-US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</a:t>
            </a:r>
            <a:r>
              <a:rPr lang="ru-RU" sz="1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                                               </a:t>
            </a:r>
            <a:r>
              <a:rPr lang="ru-RU" sz="18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немесе</a:t>
            </a:r>
            <a:endParaRPr lang="ru-RU" sz="18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kk-KZ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Бұл   </a:t>
            </a:r>
            <a:r>
              <a:rPr lang="kk-KZ" sz="1800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бөліктеп интегралдау формуласы </a:t>
            </a:r>
            <a:r>
              <a:rPr lang="kk-KZ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деп  аталады. Бұл формула берілген  интегралынан гөрі қарапайым болатын </a:t>
            </a:r>
            <a:r>
              <a:rPr lang="kk-KZ" sz="1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          </a:t>
            </a:r>
            <a:r>
              <a:rPr lang="kk-KZ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интегралына келтіреді. </a:t>
            </a:r>
            <a:endParaRPr lang="en-US" sz="18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kk-KZ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Бөліктеп интегралдауды  мынадай  түрдегі интегралдарға қолданған қолайлы: </a:t>
            </a:r>
            <a:endParaRPr lang="en-US" sz="18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>
              <a:buNone/>
            </a:pPr>
            <a:r>
              <a:rPr lang="kk-KZ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 </a:t>
            </a:r>
            <a:r>
              <a:rPr lang="kk-KZ" sz="1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1</a:t>
            </a:r>
            <a:r>
              <a:rPr lang="kk-KZ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  </a:t>
            </a:r>
            <a:r>
              <a:rPr lang="kk-KZ" sz="1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                                            түріндегі </a:t>
            </a:r>
            <a:r>
              <a:rPr lang="kk-KZ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интегралдар, </a:t>
            </a:r>
            <a:r>
              <a:rPr lang="kk-KZ" sz="1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мұндағы       - </a:t>
            </a:r>
            <a:r>
              <a:rPr lang="kk-KZ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көпмүшелік,   </a:t>
            </a:r>
            <a:r>
              <a:rPr lang="kk-KZ" sz="1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- </a:t>
            </a:r>
            <a:r>
              <a:rPr lang="kk-KZ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тұрақты сан.  </a:t>
            </a:r>
            <a:r>
              <a:rPr lang="kk-KZ" sz="1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      деп</a:t>
            </a:r>
            <a:r>
              <a:rPr lang="kk-KZ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kk-KZ" sz="1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ал     ретінде </a:t>
            </a:r>
            <a:r>
              <a:rPr lang="kk-KZ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қалған интеграл астындағы көбейткіштерді алған  ыңғайлы.</a:t>
            </a:r>
            <a:endParaRPr lang="en-US" sz="18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>
              <a:buNone/>
            </a:pPr>
            <a:r>
              <a:rPr lang="kk-KZ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2. </a:t>
            </a:r>
            <a:r>
              <a:rPr lang="ru-RU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               </a:t>
            </a:r>
            <a:r>
              <a:rPr lang="kk-KZ" sz="1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                                                                       түріндегі </a:t>
            </a:r>
            <a:r>
              <a:rPr lang="kk-KZ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интегралдар.   деп, ал </a:t>
            </a:r>
            <a:r>
              <a:rPr lang="kk-KZ" sz="1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    </a:t>
            </a:r>
            <a:r>
              <a:rPr lang="kk-KZ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ретінде қалған интеграл астындағы көбейткіштерді алған  ыңғайлы.</a:t>
            </a:r>
            <a:endParaRPr lang="en-US" sz="18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>
              <a:buNone/>
            </a:pPr>
            <a:r>
              <a:rPr lang="kk-KZ" sz="18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Мысал  6.</a:t>
            </a:r>
            <a:r>
              <a:rPr lang="kk-KZ" sz="1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   </a:t>
            </a:r>
            <a:r>
              <a:rPr lang="kk-KZ" sz="18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        </a:t>
            </a:r>
            <a:r>
              <a:rPr lang="kk-KZ" sz="1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      тап</a:t>
            </a:r>
            <a:r>
              <a:rPr lang="ru-RU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endParaRPr lang="en-US" sz="18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>
              <a:buNone/>
            </a:pPr>
            <a:endParaRPr lang="kk-KZ" sz="1800" i="1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>
              <a:buNone/>
            </a:pPr>
            <a:r>
              <a:rPr lang="kk-KZ" sz="1800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Ш</a:t>
            </a:r>
            <a:r>
              <a:rPr lang="ru-RU" sz="1800" i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еш</a:t>
            </a:r>
            <a:r>
              <a:rPr lang="kk-KZ" sz="18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уі</a:t>
            </a:r>
            <a:r>
              <a:rPr lang="ru-RU" sz="18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: </a:t>
            </a:r>
            <a:r>
              <a:rPr lang="ru-RU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  </a:t>
            </a:r>
            <a:r>
              <a:rPr lang="kk-KZ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kk-KZ" sz="1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                                   болсын</a:t>
            </a:r>
            <a:r>
              <a:rPr lang="kk-KZ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endParaRPr lang="en-US" sz="18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>
              <a:buNone/>
            </a:pPr>
            <a:endParaRPr lang="ru-RU" sz="18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>
              <a:buNone/>
            </a:pPr>
            <a:endParaRPr lang="ru-RU" sz="1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>
              <a:buNone/>
            </a:pPr>
            <a:endParaRPr lang="kk-KZ" sz="1800" i="1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>
              <a:buNone/>
            </a:pPr>
            <a:r>
              <a:rPr lang="kk-KZ" sz="1800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Мысал  </a:t>
            </a:r>
            <a:r>
              <a:rPr lang="kk-KZ" sz="18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7.</a:t>
            </a:r>
            <a:r>
              <a:rPr lang="kk-KZ" sz="1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    </a:t>
            </a:r>
            <a:r>
              <a:rPr lang="kk-KZ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kk-KZ" sz="1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      </a:t>
            </a:r>
            <a:r>
              <a:rPr lang="kk-KZ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тап.   </a:t>
            </a:r>
            <a:r>
              <a:rPr lang="kk-KZ" sz="1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           </a:t>
            </a:r>
            <a:r>
              <a:rPr lang="ru-RU" sz="1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kk-KZ" sz="1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                болсын</a:t>
            </a:r>
            <a:r>
              <a:rPr lang="kk-KZ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endParaRPr lang="en-US" sz="18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>
              <a:buNone/>
            </a:pPr>
            <a:endParaRPr lang="en-US" sz="1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" name="Rectangle 2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graphicFrame>
        <p:nvGraphicFramePr>
          <p:cNvPr id="5" name="Объект 4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203940195"/>
              </p:ext>
            </p:extLst>
          </p:nvPr>
        </p:nvGraphicFramePr>
        <p:xfrm>
          <a:off x="467544" y="692696"/>
          <a:ext cx="593725" cy="2286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8318" name="Microsoft Equation 3.0" r:id="rId3" imgW="596900" imgH="228600" progId="Equation.3">
                  <p:embed/>
                </p:oleObj>
              </mc:Choice>
              <mc:Fallback>
                <p:oleObj name="Microsoft Equation 3.0" r:id="rId3" imgW="596900" imgH="228600" progId="Equation.3">
                  <p:embed/>
                  <p:pic>
                    <p:nvPicPr>
                      <p:cNvPr id="0" name="Object 1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67544" y="692696"/>
                        <a:ext cx="593725" cy="22860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6" name="Rectangle 4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graphicFrame>
        <p:nvGraphicFramePr>
          <p:cNvPr id="7" name="Объект 6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997107135"/>
              </p:ext>
            </p:extLst>
          </p:nvPr>
        </p:nvGraphicFramePr>
        <p:xfrm>
          <a:off x="1619672" y="692696"/>
          <a:ext cx="571500" cy="2286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8319" name="Microsoft Equation 3.0" r:id="rId5" imgW="571252" imgH="228501" progId="Equation.3">
                  <p:embed/>
                </p:oleObj>
              </mc:Choice>
              <mc:Fallback>
                <p:oleObj name="Microsoft Equation 3.0" r:id="rId5" imgW="571252" imgH="228501" progId="Equation.3">
                  <p:embed/>
                  <p:pic>
                    <p:nvPicPr>
                      <p:cNvPr id="0" name="Object 3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619672" y="692696"/>
                        <a:ext cx="571500" cy="22860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8" name="Rectangle 6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graphicFrame>
        <p:nvGraphicFramePr>
          <p:cNvPr id="9" name="Объект 8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164800870"/>
              </p:ext>
            </p:extLst>
          </p:nvPr>
        </p:nvGraphicFramePr>
        <p:xfrm>
          <a:off x="1259632" y="980728"/>
          <a:ext cx="1257300" cy="2286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8320" name="Microsoft Equation 3.0" r:id="rId7" imgW="1257300" imgH="228600" progId="Equation.3">
                  <p:embed/>
                </p:oleObj>
              </mc:Choice>
              <mc:Fallback>
                <p:oleObj name="Microsoft Equation 3.0" r:id="rId7" imgW="1257300" imgH="228600" progId="Equation.3">
                  <p:embed/>
                  <p:pic>
                    <p:nvPicPr>
                      <p:cNvPr id="0" name="Object 5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8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259632" y="980728"/>
                        <a:ext cx="1257300" cy="22860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10" name="Rectangle 8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graphicFrame>
        <p:nvGraphicFramePr>
          <p:cNvPr id="11" name="Объект 10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957001034"/>
              </p:ext>
            </p:extLst>
          </p:nvPr>
        </p:nvGraphicFramePr>
        <p:xfrm>
          <a:off x="1619672" y="1268760"/>
          <a:ext cx="1622425" cy="2889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8321" name="Microsoft Equation 3.0" r:id="rId9" imgW="1625600" imgH="292100" progId="Equation.3">
                  <p:embed/>
                </p:oleObj>
              </mc:Choice>
              <mc:Fallback>
                <p:oleObj name="Microsoft Equation 3.0" r:id="rId9" imgW="1625600" imgH="292100" progId="Equation.3">
                  <p:embed/>
                  <p:pic>
                    <p:nvPicPr>
                      <p:cNvPr id="0" name="Object 7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0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619672" y="1268760"/>
                        <a:ext cx="1622425" cy="288925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12" name="Rectangle 10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graphicFrame>
        <p:nvGraphicFramePr>
          <p:cNvPr id="13" name="Объект 12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909543075"/>
              </p:ext>
            </p:extLst>
          </p:nvPr>
        </p:nvGraphicFramePr>
        <p:xfrm>
          <a:off x="4139952" y="1268760"/>
          <a:ext cx="1203325" cy="2889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8322" name="Microsoft Equation 3.0" r:id="rId11" imgW="1206500" imgH="292100" progId="Equation.3">
                  <p:embed/>
                </p:oleObj>
              </mc:Choice>
              <mc:Fallback>
                <p:oleObj name="Microsoft Equation 3.0" r:id="rId11" imgW="1206500" imgH="292100" progId="Equation.3">
                  <p:embed/>
                  <p:pic>
                    <p:nvPicPr>
                      <p:cNvPr id="0" name="Object 9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2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139952" y="1268760"/>
                        <a:ext cx="1203325" cy="288925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14" name="Rectangle 12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graphicFrame>
        <p:nvGraphicFramePr>
          <p:cNvPr id="15" name="Объект 14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842157309"/>
              </p:ext>
            </p:extLst>
          </p:nvPr>
        </p:nvGraphicFramePr>
        <p:xfrm>
          <a:off x="179512" y="1916832"/>
          <a:ext cx="419100" cy="2889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8323" name="Microsoft Equation 3.0" r:id="rId13" imgW="418918" imgH="291973" progId="Equation.3">
                  <p:embed/>
                </p:oleObj>
              </mc:Choice>
              <mc:Fallback>
                <p:oleObj name="Microsoft Equation 3.0" r:id="rId13" imgW="418918" imgH="291973" progId="Equation.3">
                  <p:embed/>
                  <p:pic>
                    <p:nvPicPr>
                      <p:cNvPr id="0" name="Object 11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79512" y="1916832"/>
                        <a:ext cx="419100" cy="288925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16" name="Rectangle 14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graphicFrame>
        <p:nvGraphicFramePr>
          <p:cNvPr id="17" name="Объект 16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366694270"/>
              </p:ext>
            </p:extLst>
          </p:nvPr>
        </p:nvGraphicFramePr>
        <p:xfrm>
          <a:off x="4716016" y="1916832"/>
          <a:ext cx="434975" cy="2889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8324" name="Microsoft Equation 3.0" r:id="rId15" imgW="431613" imgH="291973" progId="Equation.3">
                  <p:embed/>
                </p:oleObj>
              </mc:Choice>
              <mc:Fallback>
                <p:oleObj name="Microsoft Equation 3.0" r:id="rId15" imgW="431613" imgH="291973" progId="Equation.3">
                  <p:embed/>
                  <p:pic>
                    <p:nvPicPr>
                      <p:cNvPr id="0" name="Object 13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716016" y="1916832"/>
                        <a:ext cx="434975" cy="288925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18" name="Rectangle 16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graphicFrame>
        <p:nvGraphicFramePr>
          <p:cNvPr id="19" name="Объект 18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495738434"/>
              </p:ext>
            </p:extLst>
          </p:nvPr>
        </p:nvGraphicFramePr>
        <p:xfrm>
          <a:off x="683568" y="2564904"/>
          <a:ext cx="2574925" cy="2825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8325" name="Microsoft Equation 3.0" r:id="rId17" imgW="2578100" imgH="279400" progId="Equation.3">
                  <p:embed/>
                </p:oleObj>
              </mc:Choice>
              <mc:Fallback>
                <p:oleObj name="Microsoft Equation 3.0" r:id="rId17" imgW="2578100" imgH="279400" progId="Equation.3">
                  <p:embed/>
                  <p:pic>
                    <p:nvPicPr>
                      <p:cNvPr id="0" name="Object 15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8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683568" y="2564904"/>
                        <a:ext cx="2574925" cy="282575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20" name="Rectangle 18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graphicFrame>
        <p:nvGraphicFramePr>
          <p:cNvPr id="21" name="Объект 20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047926683"/>
              </p:ext>
            </p:extLst>
          </p:nvPr>
        </p:nvGraphicFramePr>
        <p:xfrm>
          <a:off x="6444208" y="2564904"/>
          <a:ext cx="381000" cy="2286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8326" name="Microsoft Equation 3.0" r:id="rId19" imgW="381000" imgH="228600" progId="Equation.3">
                  <p:embed/>
                </p:oleObj>
              </mc:Choice>
              <mc:Fallback>
                <p:oleObj name="Microsoft Equation 3.0" r:id="rId19" imgW="381000" imgH="228600" progId="Equation.3">
                  <p:embed/>
                  <p:pic>
                    <p:nvPicPr>
                      <p:cNvPr id="0" name="Object 17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20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6444208" y="2564904"/>
                        <a:ext cx="381000" cy="22860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22" name="Rectangle 20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graphicFrame>
        <p:nvGraphicFramePr>
          <p:cNvPr id="23" name="Объект 22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590973316"/>
              </p:ext>
            </p:extLst>
          </p:nvPr>
        </p:nvGraphicFramePr>
        <p:xfrm>
          <a:off x="8172400" y="2564903"/>
          <a:ext cx="154818" cy="2160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8327" name="Microsoft Equation 3.0" r:id="rId21" imgW="139639" imgH="190417" progId="Equation.3">
                  <p:embed/>
                </p:oleObj>
              </mc:Choice>
              <mc:Fallback>
                <p:oleObj name="Microsoft Equation 3.0" r:id="rId21" imgW="139639" imgH="190417" progId="Equation.3">
                  <p:embed/>
                  <p:pic>
                    <p:nvPicPr>
                      <p:cNvPr id="0" name="Object 19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22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8172400" y="2564903"/>
                        <a:ext cx="154818" cy="216025"/>
                      </a:xfrm>
                      <a:prstGeom prst="rect">
                        <a:avLst/>
                      </a:prstGeom>
                      <a:noFill/>
                    </p:spPr>
                  </p:pic>
                </p:oleObj>
              </mc:Fallback>
            </mc:AlternateContent>
          </a:graphicData>
        </a:graphic>
      </p:graphicFrame>
      <p:sp>
        <p:nvSpPr>
          <p:cNvPr id="24" name="Rectangle 22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graphicFrame>
        <p:nvGraphicFramePr>
          <p:cNvPr id="25" name="Объект 24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4037421399"/>
              </p:ext>
            </p:extLst>
          </p:nvPr>
        </p:nvGraphicFramePr>
        <p:xfrm>
          <a:off x="1619672" y="2852936"/>
          <a:ext cx="555625" cy="2063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8328" name="Microsoft Equation 3.0" r:id="rId23" imgW="558558" imgH="203112" progId="Equation.3">
                  <p:embed/>
                </p:oleObj>
              </mc:Choice>
              <mc:Fallback>
                <p:oleObj name="Microsoft Equation 3.0" r:id="rId23" imgW="558558" imgH="203112" progId="Equation.3">
                  <p:embed/>
                  <p:pic>
                    <p:nvPicPr>
                      <p:cNvPr id="0" name="Object 21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2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619672" y="2852936"/>
                        <a:ext cx="555625" cy="206375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26" name="Rectangle 24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graphicFrame>
        <p:nvGraphicFramePr>
          <p:cNvPr id="27" name="Объект 26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452260023"/>
              </p:ext>
            </p:extLst>
          </p:nvPr>
        </p:nvGraphicFramePr>
        <p:xfrm>
          <a:off x="2843807" y="2852936"/>
          <a:ext cx="235663" cy="216024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8329" name="Microsoft Equation 3.0" r:id="rId25" imgW="190335" imgH="177646" progId="Equation.3">
                  <p:embed/>
                </p:oleObj>
              </mc:Choice>
              <mc:Fallback>
                <p:oleObj name="Microsoft Equation 3.0" r:id="rId25" imgW="190335" imgH="177646" progId="Equation.3">
                  <p:embed/>
                  <p:pic>
                    <p:nvPicPr>
                      <p:cNvPr id="0" name="Object 23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2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843807" y="2852936"/>
                        <a:ext cx="235663" cy="216024"/>
                      </a:xfrm>
                      <a:prstGeom prst="rect">
                        <a:avLst/>
                      </a:prstGeom>
                      <a:noFill/>
                    </p:spPr>
                  </p:pic>
                </p:oleObj>
              </mc:Fallback>
            </mc:AlternateContent>
          </a:graphicData>
        </a:graphic>
      </p:graphicFrame>
      <p:sp>
        <p:nvSpPr>
          <p:cNvPr id="28" name="Rectangle 38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graphicFrame>
        <p:nvGraphicFramePr>
          <p:cNvPr id="29" name="Объект 28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60556857"/>
              </p:ext>
            </p:extLst>
          </p:nvPr>
        </p:nvGraphicFramePr>
        <p:xfrm>
          <a:off x="611560" y="3429000"/>
          <a:ext cx="3063875" cy="2825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8330" name="Microsoft Equation 3.0" r:id="rId27" imgW="3060700" imgH="279400" progId="Equation.3">
                  <p:embed/>
                </p:oleObj>
              </mc:Choice>
              <mc:Fallback>
                <p:oleObj name="Microsoft Equation 3.0" r:id="rId27" imgW="3060700" imgH="279400" progId="Equation.3">
                  <p:embed/>
                  <p:pic>
                    <p:nvPicPr>
                      <p:cNvPr id="0" name="Object 37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28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611560" y="3429000"/>
                        <a:ext cx="3063875" cy="282575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30" name="Rectangle 40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graphicFrame>
        <p:nvGraphicFramePr>
          <p:cNvPr id="31" name="Объект 30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263250600"/>
              </p:ext>
            </p:extLst>
          </p:nvPr>
        </p:nvGraphicFramePr>
        <p:xfrm>
          <a:off x="3635896" y="3429000"/>
          <a:ext cx="2095500" cy="2825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8331" name="Microsoft Equation 3.0" r:id="rId29" imgW="2095500" imgH="279400" progId="Equation.3">
                  <p:embed/>
                </p:oleObj>
              </mc:Choice>
              <mc:Fallback>
                <p:oleObj name="Microsoft Equation 3.0" r:id="rId29" imgW="2095500" imgH="279400" progId="Equation.3">
                  <p:embed/>
                  <p:pic>
                    <p:nvPicPr>
                      <p:cNvPr id="0" name="Object 39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30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635896" y="3429000"/>
                        <a:ext cx="2095500" cy="282575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32" name="Rectangle 42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graphicFrame>
        <p:nvGraphicFramePr>
          <p:cNvPr id="33" name="Объект 32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992898387"/>
              </p:ext>
            </p:extLst>
          </p:nvPr>
        </p:nvGraphicFramePr>
        <p:xfrm>
          <a:off x="8028384" y="3429000"/>
          <a:ext cx="898525" cy="2286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8332" name="Microsoft Equation 3.0" r:id="rId31" imgW="901309" imgH="228501" progId="Equation.3">
                  <p:embed/>
                </p:oleObj>
              </mc:Choice>
              <mc:Fallback>
                <p:oleObj name="Microsoft Equation 3.0" r:id="rId31" imgW="901309" imgH="228501" progId="Equation.3">
                  <p:embed/>
                  <p:pic>
                    <p:nvPicPr>
                      <p:cNvPr id="0" name="Object 41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32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8028384" y="3429000"/>
                        <a:ext cx="898525" cy="22860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34" name="Rectangle 44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graphicFrame>
        <p:nvGraphicFramePr>
          <p:cNvPr id="35" name="Объект 34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477613913"/>
              </p:ext>
            </p:extLst>
          </p:nvPr>
        </p:nvGraphicFramePr>
        <p:xfrm>
          <a:off x="1115616" y="3717033"/>
          <a:ext cx="235663" cy="216024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8333" name="Microsoft Equation 3.0" r:id="rId33" imgW="190335" imgH="177646" progId="Equation.3">
                  <p:embed/>
                </p:oleObj>
              </mc:Choice>
              <mc:Fallback>
                <p:oleObj name="Microsoft Equation 3.0" r:id="rId33" imgW="190335" imgH="177646" progId="Equation.3">
                  <p:embed/>
                  <p:pic>
                    <p:nvPicPr>
                      <p:cNvPr id="0" name="Object 43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2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115616" y="3717033"/>
                        <a:ext cx="235663" cy="216024"/>
                      </a:xfrm>
                      <a:prstGeom prst="rect">
                        <a:avLst/>
                      </a:prstGeom>
                      <a:noFill/>
                    </p:spPr>
                  </p:pic>
                </p:oleObj>
              </mc:Fallback>
            </mc:AlternateContent>
          </a:graphicData>
        </a:graphic>
      </p:graphicFrame>
      <p:sp>
        <p:nvSpPr>
          <p:cNvPr id="36" name="Rectangle 46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graphicFrame>
        <p:nvGraphicFramePr>
          <p:cNvPr id="37" name="Объект 36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841683971"/>
              </p:ext>
            </p:extLst>
          </p:nvPr>
        </p:nvGraphicFramePr>
        <p:xfrm>
          <a:off x="1403648" y="4005064"/>
          <a:ext cx="1050925" cy="2889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8334" name="Microsoft Equation 3.0" r:id="rId34" imgW="1054100" imgH="292100" progId="Equation.3">
                  <p:embed/>
                </p:oleObj>
              </mc:Choice>
              <mc:Fallback>
                <p:oleObj name="Microsoft Equation 3.0" r:id="rId34" imgW="1054100" imgH="292100" progId="Equation.3">
                  <p:embed/>
                  <p:pic>
                    <p:nvPicPr>
                      <p:cNvPr id="0" name="Object 45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3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403648" y="4005064"/>
                        <a:ext cx="1050925" cy="288925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38" name="Rectangle 48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graphicFrame>
        <p:nvGraphicFramePr>
          <p:cNvPr id="39" name="Объект 38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740128922"/>
              </p:ext>
            </p:extLst>
          </p:nvPr>
        </p:nvGraphicFramePr>
        <p:xfrm>
          <a:off x="1259632" y="4437112"/>
          <a:ext cx="2117725" cy="5715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8335" name="Microsoft Equation 3.0" r:id="rId36" imgW="2120900" imgH="571500" progId="Equation.3">
                  <p:embed/>
                </p:oleObj>
              </mc:Choice>
              <mc:Fallback>
                <p:oleObj name="Microsoft Equation 3.0" r:id="rId36" imgW="2120900" imgH="571500" progId="Equation.3">
                  <p:embed/>
                  <p:pic>
                    <p:nvPicPr>
                      <p:cNvPr id="0" name="Object 47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37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259632" y="4437112"/>
                        <a:ext cx="2117725" cy="57150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40" name="Rectangle 50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graphicFrame>
        <p:nvGraphicFramePr>
          <p:cNvPr id="41" name="Объект 40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12938296"/>
              </p:ext>
            </p:extLst>
          </p:nvPr>
        </p:nvGraphicFramePr>
        <p:xfrm>
          <a:off x="251520" y="5013176"/>
          <a:ext cx="4968875" cy="4572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8336" name="Microsoft Equation 3.0" r:id="rId38" imgW="4965700" imgH="457200" progId="Equation.3">
                  <p:embed/>
                </p:oleObj>
              </mc:Choice>
              <mc:Fallback>
                <p:oleObj name="Microsoft Equation 3.0" r:id="rId38" imgW="4965700" imgH="457200" progId="Equation.3">
                  <p:embed/>
                  <p:pic>
                    <p:nvPicPr>
                      <p:cNvPr id="0" name="Object 49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39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51520" y="5013176"/>
                        <a:ext cx="4968875" cy="45720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47" name="Rectangle 57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graphicFrame>
        <p:nvGraphicFramePr>
          <p:cNvPr id="48" name="Объект 47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854679298"/>
              </p:ext>
            </p:extLst>
          </p:nvPr>
        </p:nvGraphicFramePr>
        <p:xfrm>
          <a:off x="1403648" y="5949280"/>
          <a:ext cx="647700" cy="2889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8337" name="Microsoft Equation 3.0" r:id="rId40" imgW="647700" imgH="292100" progId="Equation.3">
                  <p:embed/>
                </p:oleObj>
              </mc:Choice>
              <mc:Fallback>
                <p:oleObj name="Microsoft Equation 3.0" r:id="rId40" imgW="647700" imgH="292100" progId="Equation.3">
                  <p:embed/>
                  <p:pic>
                    <p:nvPicPr>
                      <p:cNvPr id="0" name="Object 56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1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403648" y="5949280"/>
                        <a:ext cx="647700" cy="288925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49" name="Rectangle 79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graphicFrame>
        <p:nvGraphicFramePr>
          <p:cNvPr id="50" name="Объект 49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085874961"/>
              </p:ext>
            </p:extLst>
          </p:nvPr>
        </p:nvGraphicFramePr>
        <p:xfrm>
          <a:off x="2555776" y="5445224"/>
          <a:ext cx="1844675" cy="7461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8338" name="Microsoft Equation 3.0" r:id="rId42" imgW="1841500" imgH="749300" progId="Equation.3">
                  <p:embed/>
                </p:oleObj>
              </mc:Choice>
              <mc:Fallback>
                <p:oleObj name="Microsoft Equation 3.0" r:id="rId42" imgW="1841500" imgH="749300" progId="Equation.3">
                  <p:embed/>
                  <p:pic>
                    <p:nvPicPr>
                      <p:cNvPr id="0" name="Object 78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3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555776" y="5445224"/>
                        <a:ext cx="1844675" cy="746125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51" name="Rectangle 81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graphicFrame>
        <p:nvGraphicFramePr>
          <p:cNvPr id="52" name="Объект 51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796583107"/>
              </p:ext>
            </p:extLst>
          </p:nvPr>
        </p:nvGraphicFramePr>
        <p:xfrm>
          <a:off x="467544" y="6386804"/>
          <a:ext cx="2879725" cy="4572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8339" name="Microsoft Equation 3.0" r:id="rId44" imgW="2882900" imgH="457200" progId="Equation.3">
                  <p:embed/>
                </p:oleObj>
              </mc:Choice>
              <mc:Fallback>
                <p:oleObj name="Microsoft Equation 3.0" r:id="rId44" imgW="2882900" imgH="457200" progId="Equation.3">
                  <p:embed/>
                  <p:pic>
                    <p:nvPicPr>
                      <p:cNvPr id="0" name="Object 80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67544" y="6386804"/>
                        <a:ext cx="2879725" cy="45720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2671969380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Поток">
  <a:themeElements>
    <a:clrScheme name="Поток">
      <a:dk1>
        <a:sysClr val="windowText" lastClr="000000"/>
      </a:dk1>
      <a:lt1>
        <a:sysClr val="window" lastClr="FFFFFF"/>
      </a:lt1>
      <a:dk2>
        <a:srgbClr val="04617B"/>
      </a:dk2>
      <a:lt2>
        <a:srgbClr val="DBF5F9"/>
      </a:lt2>
      <a:accent1>
        <a:srgbClr val="0F6FC6"/>
      </a:accent1>
      <a:accent2>
        <a:srgbClr val="009DD9"/>
      </a:accent2>
      <a:accent3>
        <a:srgbClr val="0BD0D9"/>
      </a:accent3>
      <a:accent4>
        <a:srgbClr val="10CF9B"/>
      </a:accent4>
      <a:accent5>
        <a:srgbClr val="7CCA62"/>
      </a:accent5>
      <a:accent6>
        <a:srgbClr val="A5C249"/>
      </a:accent6>
      <a:hlink>
        <a:srgbClr val="F49100"/>
      </a:hlink>
      <a:folHlink>
        <a:srgbClr val="85DFD0"/>
      </a:folHlink>
    </a:clrScheme>
    <a:fontScheme name="Поток">
      <a:majorFont>
        <a:latin typeface="Calibri"/>
        <a:ea typeface=""/>
        <a:cs typeface=""/>
        <a:font script="Jpan" typeface="ＭＳ Ｐゴシック"/>
        <a:font script="Hang" typeface="HY중고딕"/>
        <a:font script="Hans" typeface="隶书"/>
        <a:font script="Hant" typeface="微軟正黑體"/>
        <a:font script="Arab" typeface="Traditional Arabic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ajorFont>
      <a:minorFont>
        <a:latin typeface="Constantia"/>
        <a:ea typeface=""/>
        <a:cs typeface=""/>
        <a:font script="Jpan" typeface="HGP明朝E"/>
        <a:font script="Hang" typeface="HY신명조"/>
        <a:font script="Hans" typeface="宋体"/>
        <a:font script="Hant" typeface="新細明體"/>
        <a:font script="Arab" typeface="Majalla UI"/>
        <a:font script="Hebr" typeface="David"/>
        <a:font script="Thai" typeface="Browalli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Поток">
      <a:fillStyleLst>
        <a:solidFill>
          <a:schemeClr val="phClr"/>
        </a:solidFill>
        <a:gradFill rotWithShape="1">
          <a:gsLst>
            <a:gs pos="0">
              <a:schemeClr val="phClr">
                <a:tint val="70000"/>
                <a:satMod val="130000"/>
              </a:schemeClr>
            </a:gs>
            <a:gs pos="43000">
              <a:schemeClr val="phClr">
                <a:tint val="44000"/>
                <a:satMod val="165000"/>
              </a:schemeClr>
            </a:gs>
            <a:gs pos="93000">
              <a:schemeClr val="phClr">
                <a:tint val="15000"/>
                <a:satMod val="165000"/>
              </a:schemeClr>
            </a:gs>
            <a:gs pos="100000">
              <a:schemeClr val="phClr">
                <a:tint val="5000"/>
                <a:satMod val="250000"/>
              </a:schemeClr>
            </a:gs>
          </a:gsLst>
          <a:path path="circle">
            <a:fillToRect l="50000" t="130000" r="50000" b="-30000"/>
          </a:path>
        </a:gradFill>
        <a:gradFill rotWithShape="1">
          <a:gsLst>
            <a:gs pos="0">
              <a:schemeClr val="phClr">
                <a:tint val="98000"/>
                <a:shade val="25000"/>
                <a:satMod val="250000"/>
              </a:schemeClr>
            </a:gs>
            <a:gs pos="68000">
              <a:schemeClr val="phClr">
                <a:tint val="86000"/>
                <a:satMod val="115000"/>
              </a:schemeClr>
            </a:gs>
            <a:gs pos="100000">
              <a:schemeClr val="phClr">
                <a:tint val="50000"/>
                <a:satMod val="150000"/>
              </a:schemeClr>
            </a:gs>
          </a:gsLst>
          <a:path path="circle">
            <a:fillToRect l="50000" t="130000" r="50000" b="-30000"/>
          </a:path>
        </a:gradFill>
      </a:fillStyleLst>
      <a:lnStyleLst>
        <a:ln w="9525" cap="flat" cmpd="sng" algn="ctr">
          <a:solidFill>
            <a:schemeClr val="phClr">
              <a:shade val="50000"/>
              <a:satMod val="103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7150" dist="38100" dir="5400000" algn="ctr" rotWithShape="0">
              <a:schemeClr val="phClr">
                <a:shade val="9000"/>
                <a:alpha val="48000"/>
                <a:satMod val="105000"/>
              </a:schemeClr>
            </a:outerShdw>
          </a:effectLst>
        </a:effectStyle>
        <a:effectStyle>
          <a:effectLst>
            <a:outerShdw blurRad="57150" dist="38100" dir="5400000" algn="ctr" rotWithShape="0">
              <a:schemeClr val="phClr">
                <a:shade val="9000"/>
                <a:alpha val="48000"/>
                <a:satMod val="105000"/>
              </a:schemeClr>
            </a:outerShdw>
          </a:effectLst>
        </a:effectStyle>
        <a:effectStyle>
          <a:effectLst>
            <a:outerShdw blurRad="57150" dist="38100" dir="5400000" algn="ctr" rotWithShape="0">
              <a:schemeClr val="phClr">
                <a:shade val="9000"/>
                <a:alpha val="48000"/>
                <a:satMod val="105000"/>
              </a:schemeClr>
            </a:outerShdw>
          </a:effectLst>
          <a:scene3d>
            <a:camera prst="orthographicFront">
              <a:rot lat="0" lon="0" rev="0"/>
            </a:camera>
            <a:lightRig rig="glow" dir="tl">
              <a:rot lat="0" lon="0" rev="900000"/>
            </a:lightRig>
          </a:scene3d>
          <a:sp3d prstMaterial="powder">
            <a:bevelT w="25400" h="381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80000"/>
                <a:satMod val="400000"/>
              </a:schemeClr>
            </a:gs>
            <a:gs pos="25000">
              <a:schemeClr val="phClr">
                <a:tint val="83000"/>
                <a:satMod val="320000"/>
              </a:schemeClr>
            </a:gs>
            <a:gs pos="100000">
              <a:schemeClr val="phClr">
                <a:shade val="15000"/>
                <a:satMod val="320000"/>
              </a:schemeClr>
            </a:gs>
          </a:gsLst>
          <a:path path="circle">
            <a:fillToRect l="10000" t="110000" r="10000" b="100000"/>
          </a:path>
        </a:gradFill>
        <a:blipFill>
          <a:blip xmlns:r="http://schemas.openxmlformats.org/officeDocument/2006/relationships" r:embed="rId1">
            <a:duotone>
              <a:schemeClr val="phClr">
                <a:shade val="90000"/>
                <a:satMod val="150000"/>
              </a:schemeClr>
              <a:schemeClr val="phClr">
                <a:tint val="88000"/>
                <a:satMod val="150000"/>
              </a:schemeClr>
            </a:duotone>
          </a:blip>
          <a:tile tx="0" ty="0" sx="65000" sy="65000" flip="none" algn="tl"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Flow</Template>
  <TotalTime>600</TotalTime>
  <Words>523</Words>
  <Application>Microsoft Office PowerPoint</Application>
  <PresentationFormat>Экран (4:3)</PresentationFormat>
  <Paragraphs>61</Paragraphs>
  <Slides>9</Slides>
  <Notes>1</Notes>
  <HiddenSlides>0</HiddenSlides>
  <MMClips>0</MMClips>
  <ScaleCrop>false</ScaleCrop>
  <HeadingPairs>
    <vt:vector size="6" baseType="variant">
      <vt:variant>
        <vt:lpstr>Тема</vt:lpstr>
      </vt:variant>
      <vt:variant>
        <vt:i4>1</vt:i4>
      </vt:variant>
      <vt:variant>
        <vt:lpstr>Внедренные серверы OLE</vt:lpstr>
      </vt:variant>
      <vt:variant>
        <vt:i4>1</vt:i4>
      </vt:variant>
      <vt:variant>
        <vt:lpstr>Заголовки слайдов</vt:lpstr>
      </vt:variant>
      <vt:variant>
        <vt:i4>9</vt:i4>
      </vt:variant>
    </vt:vector>
  </HeadingPairs>
  <TitlesOfParts>
    <vt:vector size="11" baseType="lpstr">
      <vt:lpstr>Поток</vt:lpstr>
      <vt:lpstr>Microsoft Equation 3.0</vt:lpstr>
      <vt:lpstr>№1-дәріс.   Тақырыбы: Алғашқы функция туралы түсінік. Анықталмаған интеграл. Анықталмаған интегралдың негізгі қасиеттері. Анықталмаған интегралдың негізгі формулалар кестесі. Анықталмаған интегралдың негізгі интегралдау ережелері. Анықталмаған интегралда айнымалыны ауыстыру, бөліктеп интегралдау. </vt:lpstr>
      <vt:lpstr>Алғашқы функция. Анықталмаған интегралдар және оның қасиеттері. </vt:lpstr>
      <vt:lpstr>Презентация PowerPoint</vt:lpstr>
      <vt:lpstr>Презентация PowerPoint</vt:lpstr>
      <vt:lpstr>Анықталмаған интегралдың қасиеттері:</vt:lpstr>
      <vt:lpstr>Негізгі интегралдар кестесі.  Дифференциалдық есептеулердің негізгі формулаларынан шығатын интегралдар кестесін қарастырамыз: </vt:lpstr>
      <vt:lpstr>Интегралдаудың негізгі әдістері.</vt:lpstr>
      <vt:lpstr>Презентация PowerPoint</vt:lpstr>
      <vt:lpstr>Бөліктеп интегралдау әдісі.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№1-дәріс.   Тақырыбы: Алғашқы функция туралы түсінік. Анықталмаған интеграл. Анықталмаған интегралдың негізгі қасиеттері. Анықталмаған интегралдың негізгі формулалар кестесі. Анықталмаған интегралдың негізгі интегралдау ережелері. Анықталмаған интегралда айнымалыны ауыстыру, бөліктеп интегралдау.</dc:title>
  <dc:creator>Ляззат</dc:creator>
  <cp:lastModifiedBy>Ляззат</cp:lastModifiedBy>
  <cp:revision>17</cp:revision>
  <dcterms:created xsi:type="dcterms:W3CDTF">2023-10-17T08:14:37Z</dcterms:created>
  <dcterms:modified xsi:type="dcterms:W3CDTF">2023-10-25T16:50:06Z</dcterms:modified>
</cp:coreProperties>
</file>